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4" autoAdjust="0"/>
    <p:restoredTop sz="94660"/>
  </p:normalViewPr>
  <p:slideViewPr>
    <p:cSldViewPr>
      <p:cViewPr varScale="1">
        <p:scale>
          <a:sx n="112" d="100"/>
          <a:sy n="112" d="100"/>
        </p:scale>
        <p:origin x="29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E3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231" y="265175"/>
            <a:ext cx="1155192" cy="64922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86288" y="262127"/>
            <a:ext cx="1231392" cy="55778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004752" y="384556"/>
            <a:ext cx="2182494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76717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>
                <a:solidFill>
                  <a:srgbClr val="677A8C"/>
                </a:solidFill>
              </a:rPr>
              <a:t>#TCCC-CLS-PPT-12</a:t>
            </a:r>
            <a:r>
              <a:rPr spc="-30" dirty="0">
                <a:solidFill>
                  <a:srgbClr val="677A8C"/>
                </a:solidFill>
              </a:rPr>
              <a:t> </a:t>
            </a:r>
            <a:r>
              <a:rPr spc="-5" dirty="0">
                <a:solidFill>
                  <a:srgbClr val="677A8C"/>
                </a:solidFill>
              </a:rPr>
              <a:t>30</a:t>
            </a:r>
            <a:r>
              <a:rPr spc="-30" dirty="0">
                <a:solidFill>
                  <a:srgbClr val="677A8C"/>
                </a:solidFill>
              </a:rPr>
              <a:t> </a:t>
            </a:r>
            <a:r>
              <a:rPr dirty="0">
                <a:solidFill>
                  <a:srgbClr val="677A8C"/>
                </a:solidFill>
              </a:rPr>
              <a:t>JUN</a:t>
            </a:r>
            <a:r>
              <a:rPr spc="-20" dirty="0">
                <a:solidFill>
                  <a:srgbClr val="677A8C"/>
                </a:solidFill>
              </a:rPr>
              <a:t> </a:t>
            </a:r>
            <a:r>
              <a:rPr spc="-10" dirty="0">
                <a:solidFill>
                  <a:srgbClr val="677A8C"/>
                </a:solidFill>
              </a:rPr>
              <a:t>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‹#›</a:t>
            </a:fld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76717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>
                <a:solidFill>
                  <a:srgbClr val="677A8C"/>
                </a:solidFill>
              </a:rPr>
              <a:t>#TCCC-CLS-PPT-12</a:t>
            </a:r>
            <a:r>
              <a:rPr spc="-30" dirty="0">
                <a:solidFill>
                  <a:srgbClr val="677A8C"/>
                </a:solidFill>
              </a:rPr>
              <a:t> </a:t>
            </a:r>
            <a:r>
              <a:rPr spc="-5" dirty="0">
                <a:solidFill>
                  <a:srgbClr val="677A8C"/>
                </a:solidFill>
              </a:rPr>
              <a:t>30</a:t>
            </a:r>
            <a:r>
              <a:rPr spc="-30" dirty="0">
                <a:solidFill>
                  <a:srgbClr val="677A8C"/>
                </a:solidFill>
              </a:rPr>
              <a:t> </a:t>
            </a:r>
            <a:r>
              <a:rPr dirty="0">
                <a:solidFill>
                  <a:srgbClr val="677A8C"/>
                </a:solidFill>
              </a:rPr>
              <a:t>JUN</a:t>
            </a:r>
            <a:r>
              <a:rPr spc="-20" dirty="0">
                <a:solidFill>
                  <a:srgbClr val="677A8C"/>
                </a:solidFill>
              </a:rPr>
              <a:t> </a:t>
            </a:r>
            <a:r>
              <a:rPr spc="-10" dirty="0">
                <a:solidFill>
                  <a:srgbClr val="677A8C"/>
                </a:solidFill>
              </a:rPr>
              <a:t>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‹#›</a:t>
            </a:fld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E3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231" y="265175"/>
            <a:ext cx="1155192" cy="64922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86288" y="262127"/>
            <a:ext cx="1231392" cy="55778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76717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>
                <a:solidFill>
                  <a:srgbClr val="677A8C"/>
                </a:solidFill>
              </a:rPr>
              <a:t>#TCCC-CLS-PPT-12</a:t>
            </a:r>
            <a:r>
              <a:rPr spc="-30" dirty="0">
                <a:solidFill>
                  <a:srgbClr val="677A8C"/>
                </a:solidFill>
              </a:rPr>
              <a:t> </a:t>
            </a:r>
            <a:r>
              <a:rPr spc="-5" dirty="0">
                <a:solidFill>
                  <a:srgbClr val="677A8C"/>
                </a:solidFill>
              </a:rPr>
              <a:t>30</a:t>
            </a:r>
            <a:r>
              <a:rPr spc="-30" dirty="0">
                <a:solidFill>
                  <a:srgbClr val="677A8C"/>
                </a:solidFill>
              </a:rPr>
              <a:t> </a:t>
            </a:r>
            <a:r>
              <a:rPr dirty="0">
                <a:solidFill>
                  <a:srgbClr val="677A8C"/>
                </a:solidFill>
              </a:rPr>
              <a:t>JUN</a:t>
            </a:r>
            <a:r>
              <a:rPr spc="-20" dirty="0">
                <a:solidFill>
                  <a:srgbClr val="677A8C"/>
                </a:solidFill>
              </a:rPr>
              <a:t> </a:t>
            </a:r>
            <a:r>
              <a:rPr spc="-10" dirty="0">
                <a:solidFill>
                  <a:srgbClr val="677A8C"/>
                </a:solidFill>
              </a:rPr>
              <a:t>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‹#›</a:t>
            </a:fld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76717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>
                <a:solidFill>
                  <a:srgbClr val="677A8C"/>
                </a:solidFill>
              </a:rPr>
              <a:t>#TCCC-CLS-PPT-12</a:t>
            </a:r>
            <a:r>
              <a:rPr spc="-30" dirty="0">
                <a:solidFill>
                  <a:srgbClr val="677A8C"/>
                </a:solidFill>
              </a:rPr>
              <a:t> </a:t>
            </a:r>
            <a:r>
              <a:rPr spc="-5" dirty="0">
                <a:solidFill>
                  <a:srgbClr val="677A8C"/>
                </a:solidFill>
              </a:rPr>
              <a:t>30</a:t>
            </a:r>
            <a:r>
              <a:rPr spc="-30" dirty="0">
                <a:solidFill>
                  <a:srgbClr val="677A8C"/>
                </a:solidFill>
              </a:rPr>
              <a:t> </a:t>
            </a:r>
            <a:r>
              <a:rPr dirty="0">
                <a:solidFill>
                  <a:srgbClr val="677A8C"/>
                </a:solidFill>
              </a:rPr>
              <a:t>JUN</a:t>
            </a:r>
            <a:r>
              <a:rPr spc="-20" dirty="0">
                <a:solidFill>
                  <a:srgbClr val="677A8C"/>
                </a:solidFill>
              </a:rPr>
              <a:t> </a:t>
            </a:r>
            <a:r>
              <a:rPr spc="-10" dirty="0">
                <a:solidFill>
                  <a:srgbClr val="677A8C"/>
                </a:solidFill>
              </a:rPr>
              <a:t>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‹#›</a:t>
            </a:fld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234474" y="305153"/>
            <a:ext cx="389255" cy="362585"/>
          </a:xfrm>
          <a:custGeom>
            <a:avLst/>
            <a:gdLst/>
            <a:ahLst/>
            <a:cxnLst/>
            <a:rect l="l" t="t" r="r" b="b"/>
            <a:pathLst>
              <a:path w="389254" h="362584">
                <a:moveTo>
                  <a:pt x="255315" y="0"/>
                </a:moveTo>
                <a:lnTo>
                  <a:pt x="133697" y="0"/>
                </a:lnTo>
                <a:lnTo>
                  <a:pt x="0" y="358962"/>
                </a:lnTo>
                <a:lnTo>
                  <a:pt x="113197" y="358962"/>
                </a:lnTo>
                <a:lnTo>
                  <a:pt x="121811" y="330001"/>
                </a:lnTo>
                <a:lnTo>
                  <a:pt x="126095" y="316285"/>
                </a:lnTo>
                <a:lnTo>
                  <a:pt x="130891" y="303486"/>
                </a:lnTo>
                <a:lnTo>
                  <a:pt x="255502" y="303486"/>
                </a:lnTo>
                <a:lnTo>
                  <a:pt x="260103" y="318171"/>
                </a:lnTo>
                <a:lnTo>
                  <a:pt x="264105" y="332856"/>
                </a:lnTo>
                <a:lnTo>
                  <a:pt x="268545" y="347540"/>
                </a:lnTo>
                <a:lnTo>
                  <a:pt x="274460" y="362225"/>
                </a:lnTo>
                <a:lnTo>
                  <a:pt x="389144" y="362225"/>
                </a:lnTo>
                <a:lnTo>
                  <a:pt x="255315" y="0"/>
                </a:lnTo>
                <a:close/>
              </a:path>
            </a:pathLst>
          </a:custGeom>
          <a:solidFill>
            <a:srgbClr val="4E6E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304408" y="367155"/>
            <a:ext cx="234950" cy="219710"/>
          </a:xfrm>
          <a:custGeom>
            <a:avLst/>
            <a:gdLst/>
            <a:ahLst/>
            <a:cxnLst/>
            <a:rect l="l" t="t" r="r" b="b"/>
            <a:pathLst>
              <a:path w="234950" h="219709">
                <a:moveTo>
                  <a:pt x="64794" y="0"/>
                </a:moveTo>
                <a:lnTo>
                  <a:pt x="0" y="191719"/>
                </a:lnTo>
                <a:lnTo>
                  <a:pt x="117416" y="219276"/>
                </a:lnTo>
                <a:lnTo>
                  <a:pt x="234746" y="204501"/>
                </a:lnTo>
                <a:lnTo>
                  <a:pt x="203808" y="38591"/>
                </a:lnTo>
                <a:lnTo>
                  <a:pt x="647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790835" y="783221"/>
            <a:ext cx="996950" cy="60325"/>
          </a:xfrm>
          <a:custGeom>
            <a:avLst/>
            <a:gdLst/>
            <a:ahLst/>
            <a:cxnLst/>
            <a:rect l="l" t="t" r="r" b="b"/>
            <a:pathLst>
              <a:path w="996950" h="60325">
                <a:moveTo>
                  <a:pt x="46418" y="20345"/>
                </a:moveTo>
                <a:lnTo>
                  <a:pt x="43903" y="13347"/>
                </a:lnTo>
                <a:lnTo>
                  <a:pt x="39255" y="8712"/>
                </a:lnTo>
                <a:lnTo>
                  <a:pt x="39255" y="21983"/>
                </a:lnTo>
                <a:lnTo>
                  <a:pt x="39255" y="37312"/>
                </a:lnTo>
                <a:lnTo>
                  <a:pt x="37223" y="43180"/>
                </a:lnTo>
                <a:lnTo>
                  <a:pt x="29108" y="51092"/>
                </a:lnTo>
                <a:lnTo>
                  <a:pt x="23050" y="53073"/>
                </a:lnTo>
                <a:lnTo>
                  <a:pt x="6756" y="53073"/>
                </a:lnTo>
                <a:lnTo>
                  <a:pt x="6756" y="6680"/>
                </a:lnTo>
                <a:lnTo>
                  <a:pt x="24079" y="6680"/>
                </a:lnTo>
                <a:lnTo>
                  <a:pt x="29743" y="8597"/>
                </a:lnTo>
                <a:lnTo>
                  <a:pt x="37350" y="16281"/>
                </a:lnTo>
                <a:lnTo>
                  <a:pt x="39255" y="21983"/>
                </a:lnTo>
                <a:lnTo>
                  <a:pt x="39255" y="8712"/>
                </a:lnTo>
                <a:lnTo>
                  <a:pt x="37223" y="6680"/>
                </a:lnTo>
                <a:lnTo>
                  <a:pt x="33883" y="3340"/>
                </a:lnTo>
                <a:lnTo>
                  <a:pt x="26860" y="838"/>
                </a:lnTo>
                <a:lnTo>
                  <a:pt x="0" y="838"/>
                </a:lnTo>
                <a:lnTo>
                  <a:pt x="0" y="58915"/>
                </a:lnTo>
                <a:lnTo>
                  <a:pt x="25882" y="58915"/>
                </a:lnTo>
                <a:lnTo>
                  <a:pt x="33388" y="56375"/>
                </a:lnTo>
                <a:lnTo>
                  <a:pt x="36779" y="53073"/>
                </a:lnTo>
                <a:lnTo>
                  <a:pt x="43802" y="46240"/>
                </a:lnTo>
                <a:lnTo>
                  <a:pt x="46418" y="38912"/>
                </a:lnTo>
                <a:lnTo>
                  <a:pt x="46418" y="20345"/>
                </a:lnTo>
                <a:close/>
              </a:path>
              <a:path w="996950" h="60325">
                <a:moveTo>
                  <a:pt x="91795" y="838"/>
                </a:moveTo>
                <a:lnTo>
                  <a:pt x="59372" y="838"/>
                </a:lnTo>
                <a:lnTo>
                  <a:pt x="59372" y="58915"/>
                </a:lnTo>
                <a:lnTo>
                  <a:pt x="91795" y="58915"/>
                </a:lnTo>
                <a:lnTo>
                  <a:pt x="91795" y="52870"/>
                </a:lnTo>
                <a:lnTo>
                  <a:pt x="66141" y="52870"/>
                </a:lnTo>
                <a:lnTo>
                  <a:pt x="66141" y="31508"/>
                </a:lnTo>
                <a:lnTo>
                  <a:pt x="90246" y="31508"/>
                </a:lnTo>
                <a:lnTo>
                  <a:pt x="90246" y="25552"/>
                </a:lnTo>
                <a:lnTo>
                  <a:pt x="66141" y="25552"/>
                </a:lnTo>
                <a:lnTo>
                  <a:pt x="66141" y="6832"/>
                </a:lnTo>
                <a:lnTo>
                  <a:pt x="91795" y="6832"/>
                </a:lnTo>
                <a:lnTo>
                  <a:pt x="91795" y="838"/>
                </a:lnTo>
                <a:close/>
              </a:path>
              <a:path w="996950" h="60325">
                <a:moveTo>
                  <a:pt x="137096" y="838"/>
                </a:moveTo>
                <a:lnTo>
                  <a:pt x="104686" y="838"/>
                </a:lnTo>
                <a:lnTo>
                  <a:pt x="104686" y="58915"/>
                </a:lnTo>
                <a:lnTo>
                  <a:pt x="111442" y="58915"/>
                </a:lnTo>
                <a:lnTo>
                  <a:pt x="111442" y="34086"/>
                </a:lnTo>
                <a:lnTo>
                  <a:pt x="135547" y="34086"/>
                </a:lnTo>
                <a:lnTo>
                  <a:pt x="135547" y="28092"/>
                </a:lnTo>
                <a:lnTo>
                  <a:pt x="111442" y="28092"/>
                </a:lnTo>
                <a:lnTo>
                  <a:pt x="111442" y="6832"/>
                </a:lnTo>
                <a:lnTo>
                  <a:pt x="137096" y="6832"/>
                </a:lnTo>
                <a:lnTo>
                  <a:pt x="137096" y="838"/>
                </a:lnTo>
                <a:close/>
              </a:path>
              <a:path w="996950" h="60325">
                <a:moveTo>
                  <a:pt x="179146" y="838"/>
                </a:moveTo>
                <a:lnTo>
                  <a:pt x="146723" y="838"/>
                </a:lnTo>
                <a:lnTo>
                  <a:pt x="146723" y="58915"/>
                </a:lnTo>
                <a:lnTo>
                  <a:pt x="179146" y="58915"/>
                </a:lnTo>
                <a:lnTo>
                  <a:pt x="179146" y="52870"/>
                </a:lnTo>
                <a:lnTo>
                  <a:pt x="153492" y="52870"/>
                </a:lnTo>
                <a:lnTo>
                  <a:pt x="153492" y="31508"/>
                </a:lnTo>
                <a:lnTo>
                  <a:pt x="177584" y="31508"/>
                </a:lnTo>
                <a:lnTo>
                  <a:pt x="177584" y="25552"/>
                </a:lnTo>
                <a:lnTo>
                  <a:pt x="153492" y="25552"/>
                </a:lnTo>
                <a:lnTo>
                  <a:pt x="153492" y="6832"/>
                </a:lnTo>
                <a:lnTo>
                  <a:pt x="179146" y="6832"/>
                </a:lnTo>
                <a:lnTo>
                  <a:pt x="179146" y="838"/>
                </a:lnTo>
                <a:close/>
              </a:path>
              <a:path w="996950" h="60325">
                <a:moveTo>
                  <a:pt x="237451" y="838"/>
                </a:moveTo>
                <a:lnTo>
                  <a:pt x="231127" y="838"/>
                </a:lnTo>
                <a:lnTo>
                  <a:pt x="231076" y="35839"/>
                </a:lnTo>
                <a:lnTo>
                  <a:pt x="231686" y="49377"/>
                </a:lnTo>
                <a:lnTo>
                  <a:pt x="231368" y="49377"/>
                </a:lnTo>
                <a:lnTo>
                  <a:pt x="199669" y="838"/>
                </a:lnTo>
                <a:lnTo>
                  <a:pt x="192024" y="838"/>
                </a:lnTo>
                <a:lnTo>
                  <a:pt x="192024" y="58915"/>
                </a:lnTo>
                <a:lnTo>
                  <a:pt x="198272" y="58915"/>
                </a:lnTo>
                <a:lnTo>
                  <a:pt x="198272" y="21132"/>
                </a:lnTo>
                <a:lnTo>
                  <a:pt x="198056" y="15887"/>
                </a:lnTo>
                <a:lnTo>
                  <a:pt x="197637" y="10172"/>
                </a:lnTo>
                <a:lnTo>
                  <a:pt x="197954" y="10172"/>
                </a:lnTo>
                <a:lnTo>
                  <a:pt x="229743" y="58915"/>
                </a:lnTo>
                <a:lnTo>
                  <a:pt x="237451" y="58915"/>
                </a:lnTo>
                <a:lnTo>
                  <a:pt x="237451" y="838"/>
                </a:lnTo>
                <a:close/>
              </a:path>
              <a:path w="996950" h="60325">
                <a:moveTo>
                  <a:pt x="286258" y="39484"/>
                </a:moveTo>
                <a:lnTo>
                  <a:pt x="285102" y="36258"/>
                </a:lnTo>
                <a:lnTo>
                  <a:pt x="280517" y="31280"/>
                </a:lnTo>
                <a:lnTo>
                  <a:pt x="276326" y="28956"/>
                </a:lnTo>
                <a:lnTo>
                  <a:pt x="266598" y="25476"/>
                </a:lnTo>
                <a:lnTo>
                  <a:pt x="263893" y="24295"/>
                </a:lnTo>
                <a:lnTo>
                  <a:pt x="260362" y="22148"/>
                </a:lnTo>
                <a:lnTo>
                  <a:pt x="259118" y="20980"/>
                </a:lnTo>
                <a:lnTo>
                  <a:pt x="257632" y="18402"/>
                </a:lnTo>
                <a:lnTo>
                  <a:pt x="257263" y="16751"/>
                </a:lnTo>
                <a:lnTo>
                  <a:pt x="257263" y="12014"/>
                </a:lnTo>
                <a:lnTo>
                  <a:pt x="258267" y="9880"/>
                </a:lnTo>
                <a:lnTo>
                  <a:pt x="262293" y="6807"/>
                </a:lnTo>
                <a:lnTo>
                  <a:pt x="265099" y="6045"/>
                </a:lnTo>
                <a:lnTo>
                  <a:pt x="273202" y="6045"/>
                </a:lnTo>
                <a:lnTo>
                  <a:pt x="277876" y="7048"/>
                </a:lnTo>
                <a:lnTo>
                  <a:pt x="282676" y="9067"/>
                </a:lnTo>
                <a:lnTo>
                  <a:pt x="284784" y="3187"/>
                </a:lnTo>
                <a:lnTo>
                  <a:pt x="279933" y="1066"/>
                </a:lnTo>
                <a:lnTo>
                  <a:pt x="274612" y="0"/>
                </a:lnTo>
                <a:lnTo>
                  <a:pt x="263296" y="0"/>
                </a:lnTo>
                <a:lnTo>
                  <a:pt x="258838" y="1333"/>
                </a:lnTo>
                <a:lnTo>
                  <a:pt x="252107" y="6629"/>
                </a:lnTo>
                <a:lnTo>
                  <a:pt x="250418" y="10185"/>
                </a:lnTo>
                <a:lnTo>
                  <a:pt x="250418" y="18923"/>
                </a:lnTo>
                <a:lnTo>
                  <a:pt x="251574" y="22377"/>
                </a:lnTo>
                <a:lnTo>
                  <a:pt x="256222" y="27673"/>
                </a:lnTo>
                <a:lnTo>
                  <a:pt x="260083" y="29972"/>
                </a:lnTo>
                <a:lnTo>
                  <a:pt x="269367" y="33274"/>
                </a:lnTo>
                <a:lnTo>
                  <a:pt x="272249" y="34505"/>
                </a:lnTo>
                <a:lnTo>
                  <a:pt x="276034" y="36677"/>
                </a:lnTo>
                <a:lnTo>
                  <a:pt x="277393" y="37871"/>
                </a:lnTo>
                <a:lnTo>
                  <a:pt x="279006" y="40436"/>
                </a:lnTo>
                <a:lnTo>
                  <a:pt x="279412" y="42087"/>
                </a:lnTo>
                <a:lnTo>
                  <a:pt x="279412" y="47142"/>
                </a:lnTo>
                <a:lnTo>
                  <a:pt x="278269" y="49517"/>
                </a:lnTo>
                <a:lnTo>
                  <a:pt x="273710" y="52933"/>
                </a:lnTo>
                <a:lnTo>
                  <a:pt x="270319" y="53784"/>
                </a:lnTo>
                <a:lnTo>
                  <a:pt x="263055" y="53784"/>
                </a:lnTo>
                <a:lnTo>
                  <a:pt x="260273" y="53505"/>
                </a:lnTo>
                <a:lnTo>
                  <a:pt x="254647" y="52336"/>
                </a:lnTo>
                <a:lnTo>
                  <a:pt x="252044" y="51536"/>
                </a:lnTo>
                <a:lnTo>
                  <a:pt x="249656" y="50533"/>
                </a:lnTo>
                <a:lnTo>
                  <a:pt x="249656" y="57048"/>
                </a:lnTo>
                <a:lnTo>
                  <a:pt x="253377" y="58826"/>
                </a:lnTo>
                <a:lnTo>
                  <a:pt x="258673" y="59715"/>
                </a:lnTo>
                <a:lnTo>
                  <a:pt x="271932" y="59715"/>
                </a:lnTo>
                <a:lnTo>
                  <a:pt x="276974" y="58280"/>
                </a:lnTo>
                <a:lnTo>
                  <a:pt x="284403" y="52552"/>
                </a:lnTo>
                <a:lnTo>
                  <a:pt x="286258" y="48577"/>
                </a:lnTo>
                <a:lnTo>
                  <a:pt x="286258" y="43459"/>
                </a:lnTo>
                <a:lnTo>
                  <a:pt x="286258" y="39484"/>
                </a:lnTo>
                <a:close/>
              </a:path>
              <a:path w="996950" h="60325">
                <a:moveTo>
                  <a:pt x="330568" y="838"/>
                </a:moveTo>
                <a:lnTo>
                  <a:pt x="298145" y="838"/>
                </a:lnTo>
                <a:lnTo>
                  <a:pt x="298145" y="58915"/>
                </a:lnTo>
                <a:lnTo>
                  <a:pt x="330568" y="58915"/>
                </a:lnTo>
                <a:lnTo>
                  <a:pt x="330568" y="52870"/>
                </a:lnTo>
                <a:lnTo>
                  <a:pt x="304914" y="52870"/>
                </a:lnTo>
                <a:lnTo>
                  <a:pt x="304914" y="31508"/>
                </a:lnTo>
                <a:lnTo>
                  <a:pt x="329018" y="31508"/>
                </a:lnTo>
                <a:lnTo>
                  <a:pt x="329018" y="25552"/>
                </a:lnTo>
                <a:lnTo>
                  <a:pt x="304914" y="25552"/>
                </a:lnTo>
                <a:lnTo>
                  <a:pt x="304914" y="6832"/>
                </a:lnTo>
                <a:lnTo>
                  <a:pt x="330568" y="6832"/>
                </a:lnTo>
                <a:lnTo>
                  <a:pt x="330568" y="838"/>
                </a:lnTo>
                <a:close/>
              </a:path>
              <a:path w="996950" h="60325">
                <a:moveTo>
                  <a:pt x="408762" y="838"/>
                </a:moveTo>
                <a:lnTo>
                  <a:pt x="402005" y="838"/>
                </a:lnTo>
                <a:lnTo>
                  <a:pt x="402005" y="25552"/>
                </a:lnTo>
                <a:lnTo>
                  <a:pt x="371373" y="25552"/>
                </a:lnTo>
                <a:lnTo>
                  <a:pt x="371373" y="838"/>
                </a:lnTo>
                <a:lnTo>
                  <a:pt x="364617" y="838"/>
                </a:lnTo>
                <a:lnTo>
                  <a:pt x="364617" y="58915"/>
                </a:lnTo>
                <a:lnTo>
                  <a:pt x="371373" y="58915"/>
                </a:lnTo>
                <a:lnTo>
                  <a:pt x="371373" y="31584"/>
                </a:lnTo>
                <a:lnTo>
                  <a:pt x="402005" y="31584"/>
                </a:lnTo>
                <a:lnTo>
                  <a:pt x="402005" y="58915"/>
                </a:lnTo>
                <a:lnTo>
                  <a:pt x="408762" y="58915"/>
                </a:lnTo>
                <a:lnTo>
                  <a:pt x="408762" y="838"/>
                </a:lnTo>
                <a:close/>
              </a:path>
              <a:path w="996950" h="60325">
                <a:moveTo>
                  <a:pt x="457123" y="838"/>
                </a:moveTo>
                <a:lnTo>
                  <a:pt x="424713" y="838"/>
                </a:lnTo>
                <a:lnTo>
                  <a:pt x="424713" y="58915"/>
                </a:lnTo>
                <a:lnTo>
                  <a:pt x="457123" y="58915"/>
                </a:lnTo>
                <a:lnTo>
                  <a:pt x="457123" y="52870"/>
                </a:lnTo>
                <a:lnTo>
                  <a:pt x="431469" y="52870"/>
                </a:lnTo>
                <a:lnTo>
                  <a:pt x="431469" y="31508"/>
                </a:lnTo>
                <a:lnTo>
                  <a:pt x="455574" y="31508"/>
                </a:lnTo>
                <a:lnTo>
                  <a:pt x="455574" y="25552"/>
                </a:lnTo>
                <a:lnTo>
                  <a:pt x="431469" y="25552"/>
                </a:lnTo>
                <a:lnTo>
                  <a:pt x="431469" y="6832"/>
                </a:lnTo>
                <a:lnTo>
                  <a:pt x="457123" y="6832"/>
                </a:lnTo>
                <a:lnTo>
                  <a:pt x="457123" y="838"/>
                </a:lnTo>
                <a:close/>
              </a:path>
              <a:path w="996950" h="60325">
                <a:moveTo>
                  <a:pt x="513575" y="58915"/>
                </a:moveTo>
                <a:lnTo>
                  <a:pt x="506323" y="40436"/>
                </a:lnTo>
                <a:lnTo>
                  <a:pt x="503936" y="34366"/>
                </a:lnTo>
                <a:lnTo>
                  <a:pt x="497217" y="17233"/>
                </a:lnTo>
                <a:lnTo>
                  <a:pt x="497217" y="34366"/>
                </a:lnTo>
                <a:lnTo>
                  <a:pt x="478409" y="34366"/>
                </a:lnTo>
                <a:lnTo>
                  <a:pt x="485254" y="16370"/>
                </a:lnTo>
                <a:lnTo>
                  <a:pt x="486333" y="13322"/>
                </a:lnTo>
                <a:lnTo>
                  <a:pt x="487172" y="10528"/>
                </a:lnTo>
                <a:lnTo>
                  <a:pt x="487756" y="7988"/>
                </a:lnTo>
                <a:lnTo>
                  <a:pt x="488683" y="11303"/>
                </a:lnTo>
                <a:lnTo>
                  <a:pt x="489585" y="14097"/>
                </a:lnTo>
                <a:lnTo>
                  <a:pt x="490461" y="16370"/>
                </a:lnTo>
                <a:lnTo>
                  <a:pt x="497217" y="34366"/>
                </a:lnTo>
                <a:lnTo>
                  <a:pt x="497217" y="17233"/>
                </a:lnTo>
                <a:lnTo>
                  <a:pt x="493598" y="7988"/>
                </a:lnTo>
                <a:lnTo>
                  <a:pt x="490702" y="596"/>
                </a:lnTo>
                <a:lnTo>
                  <a:pt x="485013" y="596"/>
                </a:lnTo>
                <a:lnTo>
                  <a:pt x="462026" y="58915"/>
                </a:lnTo>
                <a:lnTo>
                  <a:pt x="468858" y="58915"/>
                </a:lnTo>
                <a:lnTo>
                  <a:pt x="476021" y="40436"/>
                </a:lnTo>
                <a:lnTo>
                  <a:pt x="499325" y="40436"/>
                </a:lnTo>
                <a:lnTo>
                  <a:pt x="506564" y="58915"/>
                </a:lnTo>
                <a:lnTo>
                  <a:pt x="513575" y="58915"/>
                </a:lnTo>
                <a:close/>
              </a:path>
              <a:path w="996950" h="60325">
                <a:moveTo>
                  <a:pt x="553986" y="52793"/>
                </a:moveTo>
                <a:lnTo>
                  <a:pt x="528320" y="52793"/>
                </a:lnTo>
                <a:lnTo>
                  <a:pt x="528320" y="838"/>
                </a:lnTo>
                <a:lnTo>
                  <a:pt x="521563" y="838"/>
                </a:lnTo>
                <a:lnTo>
                  <a:pt x="521563" y="58915"/>
                </a:lnTo>
                <a:lnTo>
                  <a:pt x="553986" y="58915"/>
                </a:lnTo>
                <a:lnTo>
                  <a:pt x="553986" y="52793"/>
                </a:lnTo>
                <a:close/>
              </a:path>
              <a:path w="996950" h="60325">
                <a:moveTo>
                  <a:pt x="600163" y="838"/>
                </a:moveTo>
                <a:lnTo>
                  <a:pt x="556564" y="838"/>
                </a:lnTo>
                <a:lnTo>
                  <a:pt x="556564" y="6832"/>
                </a:lnTo>
                <a:lnTo>
                  <a:pt x="574979" y="6832"/>
                </a:lnTo>
                <a:lnTo>
                  <a:pt x="574979" y="58915"/>
                </a:lnTo>
                <a:lnTo>
                  <a:pt x="581748" y="58915"/>
                </a:lnTo>
                <a:lnTo>
                  <a:pt x="581748" y="6832"/>
                </a:lnTo>
                <a:lnTo>
                  <a:pt x="600163" y="6832"/>
                </a:lnTo>
                <a:lnTo>
                  <a:pt x="600163" y="838"/>
                </a:lnTo>
                <a:close/>
              </a:path>
              <a:path w="996950" h="60325">
                <a:moveTo>
                  <a:pt x="653059" y="838"/>
                </a:moveTo>
                <a:lnTo>
                  <a:pt x="646303" y="838"/>
                </a:lnTo>
                <a:lnTo>
                  <a:pt x="646303" y="25552"/>
                </a:lnTo>
                <a:lnTo>
                  <a:pt x="615670" y="25552"/>
                </a:lnTo>
                <a:lnTo>
                  <a:pt x="615670" y="838"/>
                </a:lnTo>
                <a:lnTo>
                  <a:pt x="608914" y="838"/>
                </a:lnTo>
                <a:lnTo>
                  <a:pt x="608914" y="58915"/>
                </a:lnTo>
                <a:lnTo>
                  <a:pt x="615670" y="58915"/>
                </a:lnTo>
                <a:lnTo>
                  <a:pt x="615670" y="31584"/>
                </a:lnTo>
                <a:lnTo>
                  <a:pt x="646303" y="31584"/>
                </a:lnTo>
                <a:lnTo>
                  <a:pt x="646303" y="58915"/>
                </a:lnTo>
                <a:lnTo>
                  <a:pt x="653059" y="58915"/>
                </a:lnTo>
                <a:lnTo>
                  <a:pt x="653059" y="838"/>
                </a:lnTo>
                <a:close/>
              </a:path>
              <a:path w="996950" h="60325">
                <a:moveTo>
                  <a:pt x="733729" y="58915"/>
                </a:moveTo>
                <a:lnTo>
                  <a:pt x="726478" y="40436"/>
                </a:lnTo>
                <a:lnTo>
                  <a:pt x="724090" y="34366"/>
                </a:lnTo>
                <a:lnTo>
                  <a:pt x="717372" y="17233"/>
                </a:lnTo>
                <a:lnTo>
                  <a:pt x="717372" y="34366"/>
                </a:lnTo>
                <a:lnTo>
                  <a:pt x="698563" y="34366"/>
                </a:lnTo>
                <a:lnTo>
                  <a:pt x="705408" y="16370"/>
                </a:lnTo>
                <a:lnTo>
                  <a:pt x="706488" y="13322"/>
                </a:lnTo>
                <a:lnTo>
                  <a:pt x="707326" y="10528"/>
                </a:lnTo>
                <a:lnTo>
                  <a:pt x="707910" y="7988"/>
                </a:lnTo>
                <a:lnTo>
                  <a:pt x="708837" y="11303"/>
                </a:lnTo>
                <a:lnTo>
                  <a:pt x="709739" y="14097"/>
                </a:lnTo>
                <a:lnTo>
                  <a:pt x="710615" y="16370"/>
                </a:lnTo>
                <a:lnTo>
                  <a:pt x="717372" y="34366"/>
                </a:lnTo>
                <a:lnTo>
                  <a:pt x="717372" y="17233"/>
                </a:lnTo>
                <a:lnTo>
                  <a:pt x="713752" y="7988"/>
                </a:lnTo>
                <a:lnTo>
                  <a:pt x="710857" y="596"/>
                </a:lnTo>
                <a:lnTo>
                  <a:pt x="705167" y="596"/>
                </a:lnTo>
                <a:lnTo>
                  <a:pt x="682180" y="58915"/>
                </a:lnTo>
                <a:lnTo>
                  <a:pt x="689013" y="58915"/>
                </a:lnTo>
                <a:lnTo>
                  <a:pt x="696175" y="40436"/>
                </a:lnTo>
                <a:lnTo>
                  <a:pt x="719480" y="40436"/>
                </a:lnTo>
                <a:lnTo>
                  <a:pt x="726719" y="58915"/>
                </a:lnTo>
                <a:lnTo>
                  <a:pt x="733729" y="58915"/>
                </a:lnTo>
                <a:close/>
              </a:path>
              <a:path w="996950" h="60325">
                <a:moveTo>
                  <a:pt x="787057" y="28486"/>
                </a:moveTo>
                <a:lnTo>
                  <a:pt x="767295" y="28486"/>
                </a:lnTo>
                <a:lnTo>
                  <a:pt x="767295" y="34518"/>
                </a:lnTo>
                <a:lnTo>
                  <a:pt x="780300" y="34518"/>
                </a:lnTo>
                <a:lnTo>
                  <a:pt x="780300" y="52400"/>
                </a:lnTo>
                <a:lnTo>
                  <a:pt x="776452" y="53327"/>
                </a:lnTo>
                <a:lnTo>
                  <a:pt x="772515" y="53784"/>
                </a:lnTo>
                <a:lnTo>
                  <a:pt x="761060" y="53784"/>
                </a:lnTo>
                <a:lnTo>
                  <a:pt x="755434" y="51765"/>
                </a:lnTo>
                <a:lnTo>
                  <a:pt x="747776" y="43662"/>
                </a:lnTo>
                <a:lnTo>
                  <a:pt x="745858" y="37719"/>
                </a:lnTo>
                <a:lnTo>
                  <a:pt x="745858" y="22415"/>
                </a:lnTo>
                <a:lnTo>
                  <a:pt x="747839" y="16573"/>
                </a:lnTo>
                <a:lnTo>
                  <a:pt x="755802" y="8153"/>
                </a:lnTo>
                <a:lnTo>
                  <a:pt x="761326" y="6045"/>
                </a:lnTo>
                <a:lnTo>
                  <a:pt x="773264" y="6045"/>
                </a:lnTo>
                <a:lnTo>
                  <a:pt x="778306" y="7150"/>
                </a:lnTo>
                <a:lnTo>
                  <a:pt x="783564" y="9385"/>
                </a:lnTo>
                <a:lnTo>
                  <a:pt x="786193" y="3416"/>
                </a:lnTo>
                <a:lnTo>
                  <a:pt x="780834" y="1143"/>
                </a:lnTo>
                <a:lnTo>
                  <a:pt x="775055" y="0"/>
                </a:lnTo>
                <a:lnTo>
                  <a:pt x="762723" y="0"/>
                </a:lnTo>
                <a:lnTo>
                  <a:pt x="738695" y="23837"/>
                </a:lnTo>
                <a:lnTo>
                  <a:pt x="738695" y="39306"/>
                </a:lnTo>
                <a:lnTo>
                  <a:pt x="741146" y="46634"/>
                </a:lnTo>
                <a:lnTo>
                  <a:pt x="750963" y="57099"/>
                </a:lnTo>
                <a:lnTo>
                  <a:pt x="757809" y="59715"/>
                </a:lnTo>
                <a:lnTo>
                  <a:pt x="770801" y="59715"/>
                </a:lnTo>
                <a:lnTo>
                  <a:pt x="774496" y="59461"/>
                </a:lnTo>
                <a:lnTo>
                  <a:pt x="780859" y="58445"/>
                </a:lnTo>
                <a:lnTo>
                  <a:pt x="783983" y="57708"/>
                </a:lnTo>
                <a:lnTo>
                  <a:pt x="787057" y="56730"/>
                </a:lnTo>
                <a:lnTo>
                  <a:pt x="787057" y="28486"/>
                </a:lnTo>
                <a:close/>
              </a:path>
              <a:path w="996950" h="60325">
                <a:moveTo>
                  <a:pt x="833437" y="838"/>
                </a:moveTo>
                <a:lnTo>
                  <a:pt x="801027" y="838"/>
                </a:lnTo>
                <a:lnTo>
                  <a:pt x="801027" y="58915"/>
                </a:lnTo>
                <a:lnTo>
                  <a:pt x="833437" y="58915"/>
                </a:lnTo>
                <a:lnTo>
                  <a:pt x="833437" y="52870"/>
                </a:lnTo>
                <a:lnTo>
                  <a:pt x="807783" y="52870"/>
                </a:lnTo>
                <a:lnTo>
                  <a:pt x="807783" y="31508"/>
                </a:lnTo>
                <a:lnTo>
                  <a:pt x="831888" y="31508"/>
                </a:lnTo>
                <a:lnTo>
                  <a:pt x="831888" y="25552"/>
                </a:lnTo>
                <a:lnTo>
                  <a:pt x="807783" y="25552"/>
                </a:lnTo>
                <a:lnTo>
                  <a:pt x="807783" y="6832"/>
                </a:lnTo>
                <a:lnTo>
                  <a:pt x="833437" y="6832"/>
                </a:lnTo>
                <a:lnTo>
                  <a:pt x="833437" y="838"/>
                </a:lnTo>
                <a:close/>
              </a:path>
              <a:path w="996950" h="60325">
                <a:moveTo>
                  <a:pt x="891743" y="838"/>
                </a:moveTo>
                <a:lnTo>
                  <a:pt x="885431" y="838"/>
                </a:lnTo>
                <a:lnTo>
                  <a:pt x="885367" y="35839"/>
                </a:lnTo>
                <a:lnTo>
                  <a:pt x="885977" y="49377"/>
                </a:lnTo>
                <a:lnTo>
                  <a:pt x="885659" y="49377"/>
                </a:lnTo>
                <a:lnTo>
                  <a:pt x="853960" y="838"/>
                </a:lnTo>
                <a:lnTo>
                  <a:pt x="846328" y="838"/>
                </a:lnTo>
                <a:lnTo>
                  <a:pt x="846328" y="58915"/>
                </a:lnTo>
                <a:lnTo>
                  <a:pt x="852576" y="58915"/>
                </a:lnTo>
                <a:lnTo>
                  <a:pt x="852576" y="21132"/>
                </a:lnTo>
                <a:lnTo>
                  <a:pt x="852360" y="15887"/>
                </a:lnTo>
                <a:lnTo>
                  <a:pt x="851928" y="10172"/>
                </a:lnTo>
                <a:lnTo>
                  <a:pt x="852258" y="10172"/>
                </a:lnTo>
                <a:lnTo>
                  <a:pt x="884034" y="58915"/>
                </a:lnTo>
                <a:lnTo>
                  <a:pt x="891743" y="58915"/>
                </a:lnTo>
                <a:lnTo>
                  <a:pt x="891743" y="838"/>
                </a:lnTo>
                <a:close/>
              </a:path>
              <a:path w="996950" h="60325">
                <a:moveTo>
                  <a:pt x="948702" y="3340"/>
                </a:moveTo>
                <a:lnTo>
                  <a:pt x="944143" y="1117"/>
                </a:lnTo>
                <a:lnTo>
                  <a:pt x="938822" y="12"/>
                </a:lnTo>
                <a:lnTo>
                  <a:pt x="926985" y="12"/>
                </a:lnTo>
                <a:lnTo>
                  <a:pt x="904709" y="23812"/>
                </a:lnTo>
                <a:lnTo>
                  <a:pt x="904709" y="39357"/>
                </a:lnTo>
                <a:lnTo>
                  <a:pt x="907046" y="46736"/>
                </a:lnTo>
                <a:lnTo>
                  <a:pt x="916355" y="57111"/>
                </a:lnTo>
                <a:lnTo>
                  <a:pt x="922959" y="59702"/>
                </a:lnTo>
                <a:lnTo>
                  <a:pt x="937437" y="59702"/>
                </a:lnTo>
                <a:lnTo>
                  <a:pt x="942403" y="58953"/>
                </a:lnTo>
                <a:lnTo>
                  <a:pt x="946442" y="57442"/>
                </a:lnTo>
                <a:lnTo>
                  <a:pt x="946442" y="51523"/>
                </a:lnTo>
                <a:lnTo>
                  <a:pt x="941247" y="52984"/>
                </a:lnTo>
                <a:lnTo>
                  <a:pt x="936612" y="53708"/>
                </a:lnTo>
                <a:lnTo>
                  <a:pt x="925957" y="53708"/>
                </a:lnTo>
                <a:lnTo>
                  <a:pt x="920864" y="51638"/>
                </a:lnTo>
                <a:lnTo>
                  <a:pt x="913739" y="43357"/>
                </a:lnTo>
                <a:lnTo>
                  <a:pt x="911948" y="37477"/>
                </a:lnTo>
                <a:lnTo>
                  <a:pt x="911948" y="22491"/>
                </a:lnTo>
                <a:lnTo>
                  <a:pt x="913803" y="16662"/>
                </a:lnTo>
                <a:lnTo>
                  <a:pt x="921207" y="8166"/>
                </a:lnTo>
                <a:lnTo>
                  <a:pt x="926249" y="6045"/>
                </a:lnTo>
                <a:lnTo>
                  <a:pt x="932637" y="6045"/>
                </a:lnTo>
                <a:lnTo>
                  <a:pt x="937044" y="6045"/>
                </a:lnTo>
                <a:lnTo>
                  <a:pt x="941438" y="7073"/>
                </a:lnTo>
                <a:lnTo>
                  <a:pt x="945845" y="9144"/>
                </a:lnTo>
                <a:lnTo>
                  <a:pt x="948702" y="3340"/>
                </a:lnTo>
                <a:close/>
              </a:path>
              <a:path w="996950" h="60325">
                <a:moveTo>
                  <a:pt x="996759" y="838"/>
                </a:moveTo>
                <a:lnTo>
                  <a:pt x="989431" y="838"/>
                </a:lnTo>
                <a:lnTo>
                  <a:pt x="973924" y="29870"/>
                </a:lnTo>
                <a:lnTo>
                  <a:pt x="958532" y="838"/>
                </a:lnTo>
                <a:lnTo>
                  <a:pt x="951128" y="838"/>
                </a:lnTo>
                <a:lnTo>
                  <a:pt x="970508" y="36715"/>
                </a:lnTo>
                <a:lnTo>
                  <a:pt x="970508" y="58915"/>
                </a:lnTo>
                <a:lnTo>
                  <a:pt x="977341" y="58915"/>
                </a:lnTo>
                <a:lnTo>
                  <a:pt x="977341" y="36385"/>
                </a:lnTo>
                <a:lnTo>
                  <a:pt x="996759" y="838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692257" y="305155"/>
            <a:ext cx="617855" cy="363855"/>
          </a:xfrm>
          <a:custGeom>
            <a:avLst/>
            <a:gdLst/>
            <a:ahLst/>
            <a:cxnLst/>
            <a:rect l="l" t="t" r="r" b="b"/>
            <a:pathLst>
              <a:path w="617854" h="363855">
                <a:moveTo>
                  <a:pt x="326478" y="179705"/>
                </a:moveTo>
                <a:lnTo>
                  <a:pt x="320014" y="122085"/>
                </a:lnTo>
                <a:lnTo>
                  <a:pt x="307060" y="84086"/>
                </a:lnTo>
                <a:lnTo>
                  <a:pt x="286727" y="50406"/>
                </a:lnTo>
                <a:lnTo>
                  <a:pt x="246849" y="19481"/>
                </a:lnTo>
                <a:lnTo>
                  <a:pt x="216319" y="8610"/>
                </a:lnTo>
                <a:lnTo>
                  <a:pt x="216319" y="183845"/>
                </a:lnTo>
                <a:lnTo>
                  <a:pt x="214960" y="210921"/>
                </a:lnTo>
                <a:lnTo>
                  <a:pt x="203962" y="254381"/>
                </a:lnTo>
                <a:lnTo>
                  <a:pt x="162661" y="279666"/>
                </a:lnTo>
                <a:lnTo>
                  <a:pt x="135978" y="281228"/>
                </a:lnTo>
                <a:lnTo>
                  <a:pt x="122199" y="281228"/>
                </a:lnTo>
                <a:lnTo>
                  <a:pt x="107835" y="280797"/>
                </a:lnTo>
                <a:lnTo>
                  <a:pt x="107835" y="84404"/>
                </a:lnTo>
                <a:lnTo>
                  <a:pt x="125018" y="84086"/>
                </a:lnTo>
                <a:lnTo>
                  <a:pt x="142176" y="84201"/>
                </a:lnTo>
                <a:lnTo>
                  <a:pt x="187985" y="97053"/>
                </a:lnTo>
                <a:lnTo>
                  <a:pt x="209473" y="129755"/>
                </a:lnTo>
                <a:lnTo>
                  <a:pt x="216319" y="183845"/>
                </a:lnTo>
                <a:lnTo>
                  <a:pt x="216319" y="8610"/>
                </a:lnTo>
                <a:lnTo>
                  <a:pt x="208153" y="6451"/>
                </a:lnTo>
                <a:lnTo>
                  <a:pt x="188175" y="3581"/>
                </a:lnTo>
                <a:lnTo>
                  <a:pt x="167868" y="2565"/>
                </a:lnTo>
                <a:lnTo>
                  <a:pt x="87795" y="2273"/>
                </a:lnTo>
                <a:lnTo>
                  <a:pt x="7708" y="2387"/>
                </a:lnTo>
                <a:lnTo>
                  <a:pt x="5219" y="2387"/>
                </a:lnTo>
                <a:lnTo>
                  <a:pt x="3276" y="2616"/>
                </a:lnTo>
                <a:lnTo>
                  <a:pt x="0" y="2781"/>
                </a:lnTo>
                <a:lnTo>
                  <a:pt x="0" y="361594"/>
                </a:lnTo>
                <a:lnTo>
                  <a:pt x="3276" y="363689"/>
                </a:lnTo>
                <a:lnTo>
                  <a:pt x="8216" y="362813"/>
                </a:lnTo>
                <a:lnTo>
                  <a:pt x="43649" y="362864"/>
                </a:lnTo>
                <a:lnTo>
                  <a:pt x="137401" y="362864"/>
                </a:lnTo>
                <a:lnTo>
                  <a:pt x="153797" y="362877"/>
                </a:lnTo>
                <a:lnTo>
                  <a:pt x="154711" y="362864"/>
                </a:lnTo>
                <a:lnTo>
                  <a:pt x="157695" y="362813"/>
                </a:lnTo>
                <a:lnTo>
                  <a:pt x="170141" y="362610"/>
                </a:lnTo>
                <a:lnTo>
                  <a:pt x="186448" y="361581"/>
                </a:lnTo>
                <a:lnTo>
                  <a:pt x="223939" y="354622"/>
                </a:lnTo>
                <a:lnTo>
                  <a:pt x="267614" y="332740"/>
                </a:lnTo>
                <a:lnTo>
                  <a:pt x="302628" y="292760"/>
                </a:lnTo>
                <a:lnTo>
                  <a:pt x="308013" y="281228"/>
                </a:lnTo>
                <a:lnTo>
                  <a:pt x="321652" y="238874"/>
                </a:lnTo>
                <a:lnTo>
                  <a:pt x="325107" y="209207"/>
                </a:lnTo>
                <a:lnTo>
                  <a:pt x="326478" y="179705"/>
                </a:lnTo>
                <a:close/>
              </a:path>
              <a:path w="617854" h="363855">
                <a:moveTo>
                  <a:pt x="617321" y="3263"/>
                </a:moveTo>
                <a:lnTo>
                  <a:pt x="614654" y="0"/>
                </a:lnTo>
                <a:lnTo>
                  <a:pt x="506488" y="0"/>
                </a:lnTo>
                <a:lnTo>
                  <a:pt x="506488" y="127266"/>
                </a:lnTo>
                <a:lnTo>
                  <a:pt x="385584" y="127266"/>
                </a:lnTo>
                <a:lnTo>
                  <a:pt x="385584" y="0"/>
                </a:lnTo>
                <a:lnTo>
                  <a:pt x="274485" y="0"/>
                </a:lnTo>
                <a:lnTo>
                  <a:pt x="274485" y="21043"/>
                </a:lnTo>
                <a:lnTo>
                  <a:pt x="290487" y="35026"/>
                </a:lnTo>
                <a:lnTo>
                  <a:pt x="304025" y="51104"/>
                </a:lnTo>
                <a:lnTo>
                  <a:pt x="322922" y="85496"/>
                </a:lnTo>
                <a:lnTo>
                  <a:pt x="334772" y="130937"/>
                </a:lnTo>
                <a:lnTo>
                  <a:pt x="340448" y="177546"/>
                </a:lnTo>
                <a:lnTo>
                  <a:pt x="340106" y="196265"/>
                </a:lnTo>
                <a:lnTo>
                  <a:pt x="334518" y="242595"/>
                </a:lnTo>
                <a:lnTo>
                  <a:pt x="322783" y="283083"/>
                </a:lnTo>
                <a:lnTo>
                  <a:pt x="294500" y="325843"/>
                </a:lnTo>
                <a:lnTo>
                  <a:pt x="274485" y="343598"/>
                </a:lnTo>
                <a:lnTo>
                  <a:pt x="274485" y="358965"/>
                </a:lnTo>
                <a:lnTo>
                  <a:pt x="385584" y="358965"/>
                </a:lnTo>
                <a:lnTo>
                  <a:pt x="385584" y="215379"/>
                </a:lnTo>
                <a:lnTo>
                  <a:pt x="506488" y="215379"/>
                </a:lnTo>
                <a:lnTo>
                  <a:pt x="506488" y="361772"/>
                </a:lnTo>
                <a:lnTo>
                  <a:pt x="513016" y="362546"/>
                </a:lnTo>
                <a:lnTo>
                  <a:pt x="520839" y="362762"/>
                </a:lnTo>
                <a:lnTo>
                  <a:pt x="526846" y="361835"/>
                </a:lnTo>
                <a:lnTo>
                  <a:pt x="530669" y="358902"/>
                </a:lnTo>
                <a:lnTo>
                  <a:pt x="531012" y="355307"/>
                </a:lnTo>
                <a:lnTo>
                  <a:pt x="610628" y="141516"/>
                </a:lnTo>
                <a:lnTo>
                  <a:pt x="613244" y="133375"/>
                </a:lnTo>
                <a:lnTo>
                  <a:pt x="615086" y="125120"/>
                </a:lnTo>
                <a:lnTo>
                  <a:pt x="616127" y="116700"/>
                </a:lnTo>
                <a:lnTo>
                  <a:pt x="616369" y="108013"/>
                </a:lnTo>
                <a:lnTo>
                  <a:pt x="616115" y="8089"/>
                </a:lnTo>
                <a:lnTo>
                  <a:pt x="617321" y="3263"/>
                </a:lnTo>
                <a:close/>
              </a:path>
            </a:pathLst>
          </a:custGeom>
          <a:solidFill>
            <a:srgbClr val="4E6E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1522182" y="263879"/>
            <a:ext cx="392430" cy="375285"/>
          </a:xfrm>
          <a:custGeom>
            <a:avLst/>
            <a:gdLst/>
            <a:ahLst/>
            <a:cxnLst/>
            <a:rect l="l" t="t" r="r" b="b"/>
            <a:pathLst>
              <a:path w="392429" h="375284">
                <a:moveTo>
                  <a:pt x="177880" y="340639"/>
                </a:moveTo>
                <a:lnTo>
                  <a:pt x="111723" y="340639"/>
                </a:lnTo>
                <a:lnTo>
                  <a:pt x="125483" y="375213"/>
                </a:lnTo>
                <a:lnTo>
                  <a:pt x="177880" y="340639"/>
                </a:lnTo>
                <a:close/>
              </a:path>
              <a:path w="392429" h="375284">
                <a:moveTo>
                  <a:pt x="98211" y="26567"/>
                </a:moveTo>
                <a:lnTo>
                  <a:pt x="60621" y="36053"/>
                </a:lnTo>
                <a:lnTo>
                  <a:pt x="20023" y="52176"/>
                </a:lnTo>
                <a:lnTo>
                  <a:pt x="13214" y="55413"/>
                </a:lnTo>
                <a:lnTo>
                  <a:pt x="4734" y="56079"/>
                </a:lnTo>
                <a:lnTo>
                  <a:pt x="0" y="62410"/>
                </a:lnTo>
                <a:lnTo>
                  <a:pt x="16972" y="101955"/>
                </a:lnTo>
                <a:lnTo>
                  <a:pt x="62791" y="217041"/>
                </a:lnTo>
                <a:lnTo>
                  <a:pt x="111652" y="340668"/>
                </a:lnTo>
                <a:lnTo>
                  <a:pt x="177880" y="340639"/>
                </a:lnTo>
                <a:lnTo>
                  <a:pt x="222339" y="311834"/>
                </a:lnTo>
                <a:lnTo>
                  <a:pt x="265893" y="286688"/>
                </a:lnTo>
                <a:lnTo>
                  <a:pt x="304054" y="269643"/>
                </a:lnTo>
                <a:lnTo>
                  <a:pt x="318435" y="268776"/>
                </a:lnTo>
                <a:lnTo>
                  <a:pt x="391841" y="268776"/>
                </a:lnTo>
                <a:lnTo>
                  <a:pt x="391929" y="185032"/>
                </a:lnTo>
                <a:lnTo>
                  <a:pt x="392177" y="185016"/>
                </a:lnTo>
                <a:lnTo>
                  <a:pt x="392177" y="138987"/>
                </a:lnTo>
                <a:lnTo>
                  <a:pt x="391474" y="138987"/>
                </a:lnTo>
                <a:lnTo>
                  <a:pt x="391595" y="65728"/>
                </a:lnTo>
                <a:lnTo>
                  <a:pt x="392177" y="65641"/>
                </a:lnTo>
                <a:lnTo>
                  <a:pt x="392177" y="52176"/>
                </a:lnTo>
                <a:lnTo>
                  <a:pt x="195310" y="52176"/>
                </a:lnTo>
                <a:lnTo>
                  <a:pt x="180272" y="48907"/>
                </a:lnTo>
                <a:lnTo>
                  <a:pt x="165502" y="42670"/>
                </a:lnTo>
                <a:lnTo>
                  <a:pt x="143588" y="33066"/>
                </a:lnTo>
                <a:lnTo>
                  <a:pt x="121207" y="27408"/>
                </a:lnTo>
                <a:lnTo>
                  <a:pt x="98211" y="26567"/>
                </a:lnTo>
                <a:close/>
              </a:path>
              <a:path w="392429" h="375284">
                <a:moveTo>
                  <a:pt x="391841" y="268776"/>
                </a:moveTo>
                <a:lnTo>
                  <a:pt x="318435" y="268776"/>
                </a:lnTo>
                <a:lnTo>
                  <a:pt x="331475" y="272512"/>
                </a:lnTo>
                <a:lnTo>
                  <a:pt x="343218" y="280715"/>
                </a:lnTo>
                <a:lnTo>
                  <a:pt x="354425" y="289171"/>
                </a:lnTo>
                <a:lnTo>
                  <a:pt x="365958" y="293506"/>
                </a:lnTo>
                <a:lnTo>
                  <a:pt x="378361" y="293656"/>
                </a:lnTo>
                <a:lnTo>
                  <a:pt x="392177" y="289554"/>
                </a:lnTo>
                <a:lnTo>
                  <a:pt x="392177" y="270299"/>
                </a:lnTo>
                <a:lnTo>
                  <a:pt x="391840" y="270299"/>
                </a:lnTo>
                <a:lnTo>
                  <a:pt x="391841" y="268776"/>
                </a:lnTo>
                <a:close/>
              </a:path>
              <a:path w="392429" h="375284">
                <a:moveTo>
                  <a:pt x="392177" y="270233"/>
                </a:moveTo>
                <a:lnTo>
                  <a:pt x="391840" y="270299"/>
                </a:lnTo>
                <a:lnTo>
                  <a:pt x="392177" y="270299"/>
                </a:lnTo>
                <a:close/>
              </a:path>
              <a:path w="392429" h="375284">
                <a:moveTo>
                  <a:pt x="392177" y="138954"/>
                </a:moveTo>
                <a:lnTo>
                  <a:pt x="391474" y="138987"/>
                </a:lnTo>
                <a:lnTo>
                  <a:pt x="392177" y="138987"/>
                </a:lnTo>
                <a:close/>
              </a:path>
              <a:path w="392429" h="375284">
                <a:moveTo>
                  <a:pt x="340300" y="4862"/>
                </a:moveTo>
                <a:lnTo>
                  <a:pt x="334275" y="7146"/>
                </a:lnTo>
                <a:lnTo>
                  <a:pt x="239101" y="44625"/>
                </a:lnTo>
                <a:lnTo>
                  <a:pt x="232567" y="46159"/>
                </a:lnTo>
                <a:lnTo>
                  <a:pt x="226352" y="48388"/>
                </a:lnTo>
                <a:lnTo>
                  <a:pt x="210659" y="52122"/>
                </a:lnTo>
                <a:lnTo>
                  <a:pt x="195312" y="52176"/>
                </a:lnTo>
                <a:lnTo>
                  <a:pt x="392177" y="52176"/>
                </a:lnTo>
                <a:lnTo>
                  <a:pt x="392177" y="5237"/>
                </a:lnTo>
                <a:lnTo>
                  <a:pt x="347587" y="5237"/>
                </a:lnTo>
                <a:lnTo>
                  <a:pt x="340300" y="4862"/>
                </a:lnTo>
                <a:close/>
              </a:path>
              <a:path w="392429" h="375284">
                <a:moveTo>
                  <a:pt x="392177" y="0"/>
                </a:moveTo>
                <a:lnTo>
                  <a:pt x="347587" y="5237"/>
                </a:lnTo>
                <a:lnTo>
                  <a:pt x="392177" y="5237"/>
                </a:lnTo>
                <a:lnTo>
                  <a:pt x="392177" y="0"/>
                </a:lnTo>
                <a:close/>
              </a:path>
            </a:pathLst>
          </a:custGeom>
          <a:solidFill>
            <a:srgbClr val="4E6E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1539153" y="307928"/>
            <a:ext cx="374650" cy="297180"/>
          </a:xfrm>
          <a:custGeom>
            <a:avLst/>
            <a:gdLst/>
            <a:ahLst/>
            <a:cxnLst/>
            <a:rect l="l" t="t" r="r" b="b"/>
            <a:pathLst>
              <a:path w="374650" h="297180">
                <a:moveTo>
                  <a:pt x="373780" y="0"/>
                </a:moveTo>
                <a:lnTo>
                  <a:pt x="355457" y="5659"/>
                </a:lnTo>
                <a:lnTo>
                  <a:pt x="308638" y="16721"/>
                </a:lnTo>
                <a:lnTo>
                  <a:pt x="245545" y="24316"/>
                </a:lnTo>
                <a:lnTo>
                  <a:pt x="178399" y="19573"/>
                </a:lnTo>
                <a:lnTo>
                  <a:pt x="113904" y="17762"/>
                </a:lnTo>
                <a:lnTo>
                  <a:pt x="56648" y="31806"/>
                </a:lnTo>
                <a:lnTo>
                  <a:pt x="15668" y="49317"/>
                </a:lnTo>
                <a:lnTo>
                  <a:pt x="0" y="57906"/>
                </a:lnTo>
                <a:lnTo>
                  <a:pt x="45817" y="172994"/>
                </a:lnTo>
                <a:lnTo>
                  <a:pt x="94682" y="296621"/>
                </a:lnTo>
                <a:lnTo>
                  <a:pt x="108220" y="290384"/>
                </a:lnTo>
                <a:lnTo>
                  <a:pt x="141272" y="273400"/>
                </a:lnTo>
                <a:lnTo>
                  <a:pt x="182493" y="248258"/>
                </a:lnTo>
                <a:lnTo>
                  <a:pt x="220538" y="217548"/>
                </a:lnTo>
                <a:lnTo>
                  <a:pt x="262922" y="200552"/>
                </a:lnTo>
                <a:lnTo>
                  <a:pt x="313686" y="205583"/>
                </a:lnTo>
                <a:lnTo>
                  <a:pt x="356280" y="218773"/>
                </a:lnTo>
                <a:lnTo>
                  <a:pt x="374155" y="226251"/>
                </a:lnTo>
                <a:lnTo>
                  <a:pt x="3737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690841" y="307419"/>
            <a:ext cx="328295" cy="361950"/>
          </a:xfrm>
          <a:custGeom>
            <a:avLst/>
            <a:gdLst/>
            <a:ahLst/>
            <a:cxnLst/>
            <a:rect l="l" t="t" r="r" b="b"/>
            <a:pathLst>
              <a:path w="328295" h="361950">
                <a:moveTo>
                  <a:pt x="88856" y="0"/>
                </a:moveTo>
                <a:lnTo>
                  <a:pt x="5933" y="118"/>
                </a:lnTo>
                <a:lnTo>
                  <a:pt x="3446" y="343"/>
                </a:lnTo>
                <a:lnTo>
                  <a:pt x="0" y="513"/>
                </a:lnTo>
                <a:lnTo>
                  <a:pt x="0" y="359319"/>
                </a:lnTo>
                <a:lnTo>
                  <a:pt x="4668" y="361418"/>
                </a:lnTo>
                <a:lnTo>
                  <a:pt x="8926" y="360543"/>
                </a:lnTo>
                <a:lnTo>
                  <a:pt x="158649" y="360543"/>
                </a:lnTo>
                <a:lnTo>
                  <a:pt x="203997" y="357045"/>
                </a:lnTo>
                <a:lnTo>
                  <a:pt x="245483" y="344901"/>
                </a:lnTo>
                <a:lnTo>
                  <a:pt x="288448" y="312259"/>
                </a:lnTo>
                <a:lnTo>
                  <a:pt x="309434" y="278956"/>
                </a:lnTo>
                <a:lnTo>
                  <a:pt x="124346" y="278956"/>
                </a:lnTo>
                <a:lnTo>
                  <a:pt x="110354" y="278524"/>
                </a:lnTo>
                <a:lnTo>
                  <a:pt x="110354" y="82128"/>
                </a:lnTo>
                <a:lnTo>
                  <a:pt x="127451" y="81821"/>
                </a:lnTo>
                <a:lnTo>
                  <a:pt x="308477" y="81821"/>
                </a:lnTo>
                <a:lnTo>
                  <a:pt x="302337" y="68494"/>
                </a:lnTo>
                <a:lnTo>
                  <a:pt x="270220" y="30955"/>
                </a:lnTo>
                <a:lnTo>
                  <a:pt x="229154" y="9346"/>
                </a:lnTo>
                <a:lnTo>
                  <a:pt x="189600" y="1304"/>
                </a:lnTo>
                <a:lnTo>
                  <a:pt x="169285" y="297"/>
                </a:lnTo>
                <a:lnTo>
                  <a:pt x="88856" y="0"/>
                </a:lnTo>
                <a:close/>
              </a:path>
              <a:path w="328295" h="361950">
                <a:moveTo>
                  <a:pt x="158649" y="360543"/>
                </a:moveTo>
                <a:lnTo>
                  <a:pt x="8926" y="360543"/>
                </a:lnTo>
                <a:lnTo>
                  <a:pt x="75765" y="360606"/>
                </a:lnTo>
                <a:lnTo>
                  <a:pt x="155799" y="360589"/>
                </a:lnTo>
                <a:lnTo>
                  <a:pt x="158649" y="360543"/>
                </a:lnTo>
                <a:close/>
              </a:path>
              <a:path w="328295" h="361950">
                <a:moveTo>
                  <a:pt x="155799" y="360589"/>
                </a:moveTo>
                <a:lnTo>
                  <a:pt x="138461" y="360589"/>
                </a:lnTo>
                <a:lnTo>
                  <a:pt x="154887" y="360603"/>
                </a:lnTo>
                <a:lnTo>
                  <a:pt x="155799" y="360589"/>
                </a:lnTo>
                <a:close/>
              </a:path>
              <a:path w="328295" h="361950">
                <a:moveTo>
                  <a:pt x="308477" y="81821"/>
                </a:moveTo>
                <a:lnTo>
                  <a:pt x="127451" y="81821"/>
                </a:lnTo>
                <a:lnTo>
                  <a:pt x="144414" y="81928"/>
                </a:lnTo>
                <a:lnTo>
                  <a:pt x="161192" y="83672"/>
                </a:lnTo>
                <a:lnTo>
                  <a:pt x="199510" y="103595"/>
                </a:lnTo>
                <a:lnTo>
                  <a:pt x="216118" y="154494"/>
                </a:lnTo>
                <a:lnTo>
                  <a:pt x="217882" y="181571"/>
                </a:lnTo>
                <a:lnTo>
                  <a:pt x="216419" y="208646"/>
                </a:lnTo>
                <a:lnTo>
                  <a:pt x="205470" y="252118"/>
                </a:lnTo>
                <a:lnTo>
                  <a:pt x="164635" y="277395"/>
                </a:lnTo>
                <a:lnTo>
                  <a:pt x="137981" y="278956"/>
                </a:lnTo>
                <a:lnTo>
                  <a:pt x="309434" y="278956"/>
                </a:lnTo>
                <a:lnTo>
                  <a:pt x="323074" y="236609"/>
                </a:lnTo>
                <a:lnTo>
                  <a:pt x="327903" y="177432"/>
                </a:lnTo>
                <a:lnTo>
                  <a:pt x="326294" y="148380"/>
                </a:lnTo>
                <a:lnTo>
                  <a:pt x="321433" y="119812"/>
                </a:lnTo>
                <a:lnTo>
                  <a:pt x="313051" y="91751"/>
                </a:lnTo>
                <a:lnTo>
                  <a:pt x="308477" y="81821"/>
                </a:lnTo>
                <a:close/>
              </a:path>
            </a:pathLst>
          </a:custGeom>
          <a:solidFill>
            <a:srgbClr val="425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67085" y="307936"/>
            <a:ext cx="656590" cy="360045"/>
          </a:xfrm>
          <a:custGeom>
            <a:avLst/>
            <a:gdLst/>
            <a:ahLst/>
            <a:cxnLst/>
            <a:rect l="l" t="t" r="r" b="b"/>
            <a:pathLst>
              <a:path w="656590" h="360045">
                <a:moveTo>
                  <a:pt x="342493" y="3263"/>
                </a:moveTo>
                <a:lnTo>
                  <a:pt x="339826" y="330"/>
                </a:lnTo>
                <a:lnTo>
                  <a:pt x="230162" y="330"/>
                </a:lnTo>
                <a:lnTo>
                  <a:pt x="230162" y="125349"/>
                </a:lnTo>
                <a:lnTo>
                  <a:pt x="109245" y="125349"/>
                </a:lnTo>
                <a:lnTo>
                  <a:pt x="109245" y="190"/>
                </a:lnTo>
                <a:lnTo>
                  <a:pt x="38" y="190"/>
                </a:lnTo>
                <a:lnTo>
                  <a:pt x="38" y="18262"/>
                </a:lnTo>
                <a:lnTo>
                  <a:pt x="15201" y="32245"/>
                </a:lnTo>
                <a:lnTo>
                  <a:pt x="28765" y="48336"/>
                </a:lnTo>
                <a:lnTo>
                  <a:pt x="48285" y="82727"/>
                </a:lnTo>
                <a:lnTo>
                  <a:pt x="60083" y="128155"/>
                </a:lnTo>
                <a:lnTo>
                  <a:pt x="65722" y="174764"/>
                </a:lnTo>
                <a:lnTo>
                  <a:pt x="65392" y="193484"/>
                </a:lnTo>
                <a:lnTo>
                  <a:pt x="59893" y="239814"/>
                </a:lnTo>
                <a:lnTo>
                  <a:pt x="48018" y="280301"/>
                </a:lnTo>
                <a:lnTo>
                  <a:pt x="19469" y="323062"/>
                </a:lnTo>
                <a:lnTo>
                  <a:pt x="0" y="340817"/>
                </a:lnTo>
                <a:lnTo>
                  <a:pt x="0" y="359371"/>
                </a:lnTo>
                <a:lnTo>
                  <a:pt x="110109" y="359371"/>
                </a:lnTo>
                <a:lnTo>
                  <a:pt x="110109" y="215315"/>
                </a:lnTo>
                <a:lnTo>
                  <a:pt x="230568" y="215315"/>
                </a:lnTo>
                <a:lnTo>
                  <a:pt x="230568" y="358990"/>
                </a:lnTo>
                <a:lnTo>
                  <a:pt x="238506" y="359765"/>
                </a:lnTo>
                <a:lnTo>
                  <a:pt x="245465" y="359994"/>
                </a:lnTo>
                <a:lnTo>
                  <a:pt x="251472" y="359054"/>
                </a:lnTo>
                <a:lnTo>
                  <a:pt x="255295" y="356120"/>
                </a:lnTo>
                <a:lnTo>
                  <a:pt x="255917" y="352526"/>
                </a:lnTo>
                <a:lnTo>
                  <a:pt x="335661" y="138734"/>
                </a:lnTo>
                <a:lnTo>
                  <a:pt x="338302" y="130594"/>
                </a:lnTo>
                <a:lnTo>
                  <a:pt x="340182" y="122339"/>
                </a:lnTo>
                <a:lnTo>
                  <a:pt x="341274" y="113919"/>
                </a:lnTo>
                <a:lnTo>
                  <a:pt x="341541" y="105232"/>
                </a:lnTo>
                <a:lnTo>
                  <a:pt x="341299" y="81470"/>
                </a:lnTo>
                <a:lnTo>
                  <a:pt x="341287" y="6858"/>
                </a:lnTo>
                <a:lnTo>
                  <a:pt x="342493" y="3263"/>
                </a:lnTo>
                <a:close/>
              </a:path>
              <a:path w="656590" h="360045">
                <a:moveTo>
                  <a:pt x="656526" y="359524"/>
                </a:moveTo>
                <a:lnTo>
                  <a:pt x="634885" y="301383"/>
                </a:lnTo>
                <a:lnTo>
                  <a:pt x="615073" y="248170"/>
                </a:lnTo>
                <a:lnTo>
                  <a:pt x="614133" y="245656"/>
                </a:lnTo>
                <a:lnTo>
                  <a:pt x="559104" y="97815"/>
                </a:lnTo>
                <a:lnTo>
                  <a:pt x="538937" y="43637"/>
                </a:lnTo>
                <a:lnTo>
                  <a:pt x="538937" y="157797"/>
                </a:lnTo>
                <a:lnTo>
                  <a:pt x="493141" y="191846"/>
                </a:lnTo>
                <a:lnTo>
                  <a:pt x="499719" y="212344"/>
                </a:lnTo>
                <a:lnTo>
                  <a:pt x="502970" y="222618"/>
                </a:lnTo>
                <a:lnTo>
                  <a:pt x="506133" y="232905"/>
                </a:lnTo>
                <a:lnTo>
                  <a:pt x="507441" y="237261"/>
                </a:lnTo>
                <a:lnTo>
                  <a:pt x="510501" y="241350"/>
                </a:lnTo>
                <a:lnTo>
                  <a:pt x="508876" y="246354"/>
                </a:lnTo>
                <a:lnTo>
                  <a:pt x="511251" y="245656"/>
                </a:lnTo>
                <a:lnTo>
                  <a:pt x="510451" y="247015"/>
                </a:lnTo>
                <a:lnTo>
                  <a:pt x="510044" y="248170"/>
                </a:lnTo>
                <a:lnTo>
                  <a:pt x="508965" y="248056"/>
                </a:lnTo>
                <a:lnTo>
                  <a:pt x="508558" y="247484"/>
                </a:lnTo>
                <a:lnTo>
                  <a:pt x="508622" y="247218"/>
                </a:lnTo>
                <a:lnTo>
                  <a:pt x="508800" y="246430"/>
                </a:lnTo>
                <a:lnTo>
                  <a:pt x="499935" y="241604"/>
                </a:lnTo>
                <a:lnTo>
                  <a:pt x="491718" y="235788"/>
                </a:lnTo>
                <a:lnTo>
                  <a:pt x="483755" y="229616"/>
                </a:lnTo>
                <a:lnTo>
                  <a:pt x="475615" y="223697"/>
                </a:lnTo>
                <a:lnTo>
                  <a:pt x="471411" y="220903"/>
                </a:lnTo>
                <a:lnTo>
                  <a:pt x="467360" y="217868"/>
                </a:lnTo>
                <a:lnTo>
                  <a:pt x="462508" y="214426"/>
                </a:lnTo>
                <a:lnTo>
                  <a:pt x="416902" y="247218"/>
                </a:lnTo>
                <a:lnTo>
                  <a:pt x="414896" y="245414"/>
                </a:lnTo>
                <a:lnTo>
                  <a:pt x="431812" y="191782"/>
                </a:lnTo>
                <a:lnTo>
                  <a:pt x="383552" y="156095"/>
                </a:lnTo>
                <a:lnTo>
                  <a:pt x="443280" y="156095"/>
                </a:lnTo>
                <a:lnTo>
                  <a:pt x="462407" y="97815"/>
                </a:lnTo>
                <a:lnTo>
                  <a:pt x="481609" y="155625"/>
                </a:lnTo>
                <a:lnTo>
                  <a:pt x="537781" y="155625"/>
                </a:lnTo>
                <a:lnTo>
                  <a:pt x="538937" y="157797"/>
                </a:lnTo>
                <a:lnTo>
                  <a:pt x="538937" y="43637"/>
                </a:lnTo>
                <a:lnTo>
                  <a:pt x="522693" y="0"/>
                </a:lnTo>
                <a:lnTo>
                  <a:pt x="401078" y="0"/>
                </a:lnTo>
                <a:lnTo>
                  <a:pt x="267385" y="359244"/>
                </a:lnTo>
                <a:lnTo>
                  <a:pt x="380580" y="359244"/>
                </a:lnTo>
                <a:lnTo>
                  <a:pt x="385025" y="344335"/>
                </a:lnTo>
                <a:lnTo>
                  <a:pt x="389191" y="329641"/>
                </a:lnTo>
                <a:lnTo>
                  <a:pt x="393484" y="315290"/>
                </a:lnTo>
                <a:lnTo>
                  <a:pt x="398272" y="301383"/>
                </a:lnTo>
                <a:lnTo>
                  <a:pt x="522884" y="301383"/>
                </a:lnTo>
                <a:lnTo>
                  <a:pt x="527481" y="316547"/>
                </a:lnTo>
                <a:lnTo>
                  <a:pt x="531495" y="331571"/>
                </a:lnTo>
                <a:lnTo>
                  <a:pt x="535927" y="346036"/>
                </a:lnTo>
                <a:lnTo>
                  <a:pt x="541845" y="359524"/>
                </a:lnTo>
                <a:lnTo>
                  <a:pt x="656526" y="359524"/>
                </a:lnTo>
                <a:close/>
              </a:path>
            </a:pathLst>
          </a:custGeom>
          <a:solidFill>
            <a:srgbClr val="425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1522176" y="263880"/>
            <a:ext cx="391160" cy="375285"/>
          </a:xfrm>
          <a:custGeom>
            <a:avLst/>
            <a:gdLst/>
            <a:ahLst/>
            <a:cxnLst/>
            <a:rect l="l" t="t" r="r" b="b"/>
            <a:pathLst>
              <a:path w="391159" h="375284">
                <a:moveTo>
                  <a:pt x="390753" y="239763"/>
                </a:moveTo>
                <a:lnTo>
                  <a:pt x="378155" y="241795"/>
                </a:lnTo>
                <a:lnTo>
                  <a:pt x="365747" y="243344"/>
                </a:lnTo>
                <a:lnTo>
                  <a:pt x="353415" y="243941"/>
                </a:lnTo>
                <a:lnTo>
                  <a:pt x="341033" y="243154"/>
                </a:lnTo>
                <a:lnTo>
                  <a:pt x="326313" y="240004"/>
                </a:lnTo>
                <a:lnTo>
                  <a:pt x="312394" y="234937"/>
                </a:lnTo>
                <a:lnTo>
                  <a:pt x="299034" y="228523"/>
                </a:lnTo>
                <a:lnTo>
                  <a:pt x="285991" y="221322"/>
                </a:lnTo>
                <a:lnTo>
                  <a:pt x="274637" y="216382"/>
                </a:lnTo>
                <a:lnTo>
                  <a:pt x="263486" y="214782"/>
                </a:lnTo>
                <a:lnTo>
                  <a:pt x="252310" y="216662"/>
                </a:lnTo>
                <a:lnTo>
                  <a:pt x="240868" y="222148"/>
                </a:lnTo>
                <a:lnTo>
                  <a:pt x="207657" y="242747"/>
                </a:lnTo>
                <a:lnTo>
                  <a:pt x="104762" y="305384"/>
                </a:lnTo>
                <a:lnTo>
                  <a:pt x="101130" y="306412"/>
                </a:lnTo>
                <a:lnTo>
                  <a:pt x="100177" y="311632"/>
                </a:lnTo>
                <a:lnTo>
                  <a:pt x="125488" y="375221"/>
                </a:lnTo>
                <a:lnTo>
                  <a:pt x="201104" y="325374"/>
                </a:lnTo>
                <a:lnTo>
                  <a:pt x="222338" y="311835"/>
                </a:lnTo>
                <a:lnTo>
                  <a:pt x="265899" y="286689"/>
                </a:lnTo>
                <a:lnTo>
                  <a:pt x="303949" y="269646"/>
                </a:lnTo>
                <a:lnTo>
                  <a:pt x="318084" y="268782"/>
                </a:lnTo>
                <a:lnTo>
                  <a:pt x="330873" y="272516"/>
                </a:lnTo>
                <a:lnTo>
                  <a:pt x="342506" y="280720"/>
                </a:lnTo>
                <a:lnTo>
                  <a:pt x="353644" y="289179"/>
                </a:lnTo>
                <a:lnTo>
                  <a:pt x="365023" y="293509"/>
                </a:lnTo>
                <a:lnTo>
                  <a:pt x="377190" y="293662"/>
                </a:lnTo>
                <a:lnTo>
                  <a:pt x="390753" y="289560"/>
                </a:lnTo>
                <a:lnTo>
                  <a:pt x="390753" y="239763"/>
                </a:lnTo>
                <a:close/>
              </a:path>
              <a:path w="391159" h="375284">
                <a:moveTo>
                  <a:pt x="391045" y="138963"/>
                </a:moveTo>
                <a:lnTo>
                  <a:pt x="368960" y="143967"/>
                </a:lnTo>
                <a:lnTo>
                  <a:pt x="340842" y="151841"/>
                </a:lnTo>
                <a:lnTo>
                  <a:pt x="319735" y="154393"/>
                </a:lnTo>
                <a:lnTo>
                  <a:pt x="298538" y="153085"/>
                </a:lnTo>
                <a:lnTo>
                  <a:pt x="277164" y="147269"/>
                </a:lnTo>
                <a:lnTo>
                  <a:pt x="259753" y="140944"/>
                </a:lnTo>
                <a:lnTo>
                  <a:pt x="224599" y="129171"/>
                </a:lnTo>
                <a:lnTo>
                  <a:pt x="207086" y="123088"/>
                </a:lnTo>
                <a:lnTo>
                  <a:pt x="193941" y="119748"/>
                </a:lnTo>
                <a:lnTo>
                  <a:pt x="181025" y="119189"/>
                </a:lnTo>
                <a:lnTo>
                  <a:pt x="168198" y="121107"/>
                </a:lnTo>
                <a:lnTo>
                  <a:pt x="118541" y="142214"/>
                </a:lnTo>
                <a:lnTo>
                  <a:pt x="66294" y="172148"/>
                </a:lnTo>
                <a:lnTo>
                  <a:pt x="49530" y="183692"/>
                </a:lnTo>
                <a:lnTo>
                  <a:pt x="75107" y="248043"/>
                </a:lnTo>
                <a:lnTo>
                  <a:pt x="114312" y="220522"/>
                </a:lnTo>
                <a:lnTo>
                  <a:pt x="141224" y="203200"/>
                </a:lnTo>
                <a:lnTo>
                  <a:pt x="168973" y="187286"/>
                </a:lnTo>
                <a:lnTo>
                  <a:pt x="197827" y="173189"/>
                </a:lnTo>
                <a:lnTo>
                  <a:pt x="213245" y="167830"/>
                </a:lnTo>
                <a:lnTo>
                  <a:pt x="228180" y="166090"/>
                </a:lnTo>
                <a:lnTo>
                  <a:pt x="242874" y="168605"/>
                </a:lnTo>
                <a:lnTo>
                  <a:pt x="257517" y="175996"/>
                </a:lnTo>
                <a:lnTo>
                  <a:pt x="263436" y="179578"/>
                </a:lnTo>
                <a:lnTo>
                  <a:pt x="269684" y="182676"/>
                </a:lnTo>
                <a:lnTo>
                  <a:pt x="282536" y="188214"/>
                </a:lnTo>
                <a:lnTo>
                  <a:pt x="299148" y="194005"/>
                </a:lnTo>
                <a:lnTo>
                  <a:pt x="316052" y="197192"/>
                </a:lnTo>
                <a:lnTo>
                  <a:pt x="333235" y="197789"/>
                </a:lnTo>
                <a:lnTo>
                  <a:pt x="350710" y="195770"/>
                </a:lnTo>
                <a:lnTo>
                  <a:pt x="357759" y="194449"/>
                </a:lnTo>
                <a:lnTo>
                  <a:pt x="364883" y="191858"/>
                </a:lnTo>
                <a:lnTo>
                  <a:pt x="379806" y="192684"/>
                </a:lnTo>
                <a:lnTo>
                  <a:pt x="385381" y="189534"/>
                </a:lnTo>
                <a:lnTo>
                  <a:pt x="391045" y="185000"/>
                </a:lnTo>
                <a:lnTo>
                  <a:pt x="391045" y="138963"/>
                </a:lnTo>
                <a:close/>
              </a:path>
              <a:path w="391159" h="375284">
                <a:moveTo>
                  <a:pt x="391134" y="0"/>
                </a:moveTo>
                <a:lnTo>
                  <a:pt x="347065" y="5245"/>
                </a:lnTo>
                <a:lnTo>
                  <a:pt x="340042" y="4864"/>
                </a:lnTo>
                <a:lnTo>
                  <a:pt x="311734" y="15760"/>
                </a:lnTo>
                <a:lnTo>
                  <a:pt x="238975" y="44627"/>
                </a:lnTo>
                <a:lnTo>
                  <a:pt x="232498" y="46164"/>
                </a:lnTo>
                <a:lnTo>
                  <a:pt x="226288" y="48387"/>
                </a:lnTo>
                <a:lnTo>
                  <a:pt x="210604" y="52120"/>
                </a:lnTo>
                <a:lnTo>
                  <a:pt x="195262" y="52184"/>
                </a:lnTo>
                <a:lnTo>
                  <a:pt x="180238" y="48907"/>
                </a:lnTo>
                <a:lnTo>
                  <a:pt x="165468" y="42672"/>
                </a:lnTo>
                <a:lnTo>
                  <a:pt x="143560" y="33070"/>
                </a:lnTo>
                <a:lnTo>
                  <a:pt x="121183" y="27419"/>
                </a:lnTo>
                <a:lnTo>
                  <a:pt x="74434" y="31419"/>
                </a:lnTo>
                <a:lnTo>
                  <a:pt x="33324" y="46278"/>
                </a:lnTo>
                <a:lnTo>
                  <a:pt x="13208" y="55422"/>
                </a:lnTo>
                <a:lnTo>
                  <a:pt x="4737" y="56083"/>
                </a:lnTo>
                <a:lnTo>
                  <a:pt x="0" y="62420"/>
                </a:lnTo>
                <a:lnTo>
                  <a:pt x="23977" y="118275"/>
                </a:lnTo>
                <a:lnTo>
                  <a:pt x="42316" y="107937"/>
                </a:lnTo>
                <a:lnTo>
                  <a:pt x="60680" y="98539"/>
                </a:lnTo>
                <a:lnTo>
                  <a:pt x="98298" y="83185"/>
                </a:lnTo>
                <a:lnTo>
                  <a:pt x="142481" y="72593"/>
                </a:lnTo>
                <a:lnTo>
                  <a:pt x="164998" y="71450"/>
                </a:lnTo>
                <a:lnTo>
                  <a:pt x="187871" y="74206"/>
                </a:lnTo>
                <a:lnTo>
                  <a:pt x="203974" y="79108"/>
                </a:lnTo>
                <a:lnTo>
                  <a:pt x="219240" y="85979"/>
                </a:lnTo>
                <a:lnTo>
                  <a:pt x="254660" y="104863"/>
                </a:lnTo>
                <a:lnTo>
                  <a:pt x="259626" y="105740"/>
                </a:lnTo>
                <a:lnTo>
                  <a:pt x="284975" y="97091"/>
                </a:lnTo>
                <a:lnTo>
                  <a:pt x="344766" y="79349"/>
                </a:lnTo>
                <a:lnTo>
                  <a:pt x="356425" y="76136"/>
                </a:lnTo>
                <a:lnTo>
                  <a:pt x="368173" y="73190"/>
                </a:lnTo>
                <a:lnTo>
                  <a:pt x="379806" y="69888"/>
                </a:lnTo>
                <a:lnTo>
                  <a:pt x="391134" y="65595"/>
                </a:lnTo>
                <a:lnTo>
                  <a:pt x="391134" y="0"/>
                </a:lnTo>
                <a:close/>
              </a:path>
            </a:pathLst>
          </a:custGeom>
          <a:solidFill>
            <a:srgbClr val="BD20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1475651" y="553587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2701" y="0"/>
                </a:moveTo>
                <a:lnTo>
                  <a:pt x="309" y="695"/>
                </a:lnTo>
                <a:lnTo>
                  <a:pt x="0" y="1824"/>
                </a:lnTo>
                <a:lnTo>
                  <a:pt x="394" y="2399"/>
                </a:lnTo>
                <a:lnTo>
                  <a:pt x="1485" y="2509"/>
                </a:lnTo>
                <a:lnTo>
                  <a:pt x="1901" y="1363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231" y="265175"/>
            <a:ext cx="1155192" cy="649224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8715362" y="5909299"/>
            <a:ext cx="2382520" cy="574675"/>
          </a:xfrm>
          <a:custGeom>
            <a:avLst/>
            <a:gdLst/>
            <a:ahLst/>
            <a:cxnLst/>
            <a:rect l="l" t="t" r="r" b="b"/>
            <a:pathLst>
              <a:path w="2382520" h="574675">
                <a:moveTo>
                  <a:pt x="2286593" y="0"/>
                </a:moveTo>
                <a:lnTo>
                  <a:pt x="95700" y="0"/>
                </a:lnTo>
                <a:lnTo>
                  <a:pt x="58449" y="7520"/>
                </a:lnTo>
                <a:lnTo>
                  <a:pt x="28030" y="28030"/>
                </a:lnTo>
                <a:lnTo>
                  <a:pt x="7520" y="58449"/>
                </a:lnTo>
                <a:lnTo>
                  <a:pt x="0" y="95700"/>
                </a:lnTo>
                <a:lnTo>
                  <a:pt x="0" y="478489"/>
                </a:lnTo>
                <a:lnTo>
                  <a:pt x="7520" y="515739"/>
                </a:lnTo>
                <a:lnTo>
                  <a:pt x="28030" y="546159"/>
                </a:lnTo>
                <a:lnTo>
                  <a:pt x="58449" y="566669"/>
                </a:lnTo>
                <a:lnTo>
                  <a:pt x="95700" y="574189"/>
                </a:lnTo>
                <a:lnTo>
                  <a:pt x="2286593" y="574189"/>
                </a:lnTo>
                <a:lnTo>
                  <a:pt x="2323844" y="566669"/>
                </a:lnTo>
                <a:lnTo>
                  <a:pt x="2354264" y="546159"/>
                </a:lnTo>
                <a:lnTo>
                  <a:pt x="2374773" y="515739"/>
                </a:lnTo>
                <a:lnTo>
                  <a:pt x="2382293" y="478489"/>
                </a:lnTo>
                <a:lnTo>
                  <a:pt x="2382293" y="95700"/>
                </a:lnTo>
                <a:lnTo>
                  <a:pt x="2374773" y="58449"/>
                </a:lnTo>
                <a:lnTo>
                  <a:pt x="2354264" y="28030"/>
                </a:lnTo>
                <a:lnTo>
                  <a:pt x="2323844" y="7520"/>
                </a:lnTo>
                <a:lnTo>
                  <a:pt x="2286593" y="0"/>
                </a:lnTo>
                <a:close/>
              </a:path>
            </a:pathLst>
          </a:custGeom>
          <a:solidFill>
            <a:srgbClr val="1A1B1B">
              <a:alpha val="2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>
                <a:solidFill>
                  <a:srgbClr val="677A8C"/>
                </a:solidFill>
              </a:rPr>
              <a:t>#TCCC-CLS-PPT-12</a:t>
            </a:r>
            <a:r>
              <a:rPr spc="-30" dirty="0">
                <a:solidFill>
                  <a:srgbClr val="677A8C"/>
                </a:solidFill>
              </a:rPr>
              <a:t> </a:t>
            </a:r>
            <a:r>
              <a:rPr spc="-5" dirty="0">
                <a:solidFill>
                  <a:srgbClr val="677A8C"/>
                </a:solidFill>
              </a:rPr>
              <a:t>30</a:t>
            </a:r>
            <a:r>
              <a:rPr spc="-30" dirty="0">
                <a:solidFill>
                  <a:srgbClr val="677A8C"/>
                </a:solidFill>
              </a:rPr>
              <a:t> </a:t>
            </a:r>
            <a:r>
              <a:rPr dirty="0">
                <a:solidFill>
                  <a:srgbClr val="677A8C"/>
                </a:solidFill>
              </a:rPr>
              <a:t>JUN</a:t>
            </a:r>
            <a:r>
              <a:rPr spc="-20" dirty="0">
                <a:solidFill>
                  <a:srgbClr val="677A8C"/>
                </a:solidFill>
              </a:rPr>
              <a:t> </a:t>
            </a:r>
            <a:r>
              <a:rPr spc="-10" dirty="0">
                <a:solidFill>
                  <a:srgbClr val="677A8C"/>
                </a:solidFill>
              </a:rPr>
              <a:t>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‹#›</a:t>
            </a:fld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234474" y="305153"/>
            <a:ext cx="389255" cy="362585"/>
          </a:xfrm>
          <a:custGeom>
            <a:avLst/>
            <a:gdLst/>
            <a:ahLst/>
            <a:cxnLst/>
            <a:rect l="l" t="t" r="r" b="b"/>
            <a:pathLst>
              <a:path w="389254" h="362584">
                <a:moveTo>
                  <a:pt x="255315" y="0"/>
                </a:moveTo>
                <a:lnTo>
                  <a:pt x="133697" y="0"/>
                </a:lnTo>
                <a:lnTo>
                  <a:pt x="0" y="358962"/>
                </a:lnTo>
                <a:lnTo>
                  <a:pt x="113197" y="358962"/>
                </a:lnTo>
                <a:lnTo>
                  <a:pt x="121811" y="330001"/>
                </a:lnTo>
                <a:lnTo>
                  <a:pt x="126095" y="316285"/>
                </a:lnTo>
                <a:lnTo>
                  <a:pt x="130891" y="303486"/>
                </a:lnTo>
                <a:lnTo>
                  <a:pt x="255502" y="303486"/>
                </a:lnTo>
                <a:lnTo>
                  <a:pt x="260103" y="318171"/>
                </a:lnTo>
                <a:lnTo>
                  <a:pt x="264105" y="332856"/>
                </a:lnTo>
                <a:lnTo>
                  <a:pt x="268545" y="347540"/>
                </a:lnTo>
                <a:lnTo>
                  <a:pt x="274460" y="362225"/>
                </a:lnTo>
                <a:lnTo>
                  <a:pt x="389144" y="362225"/>
                </a:lnTo>
                <a:lnTo>
                  <a:pt x="255315" y="0"/>
                </a:lnTo>
                <a:close/>
              </a:path>
            </a:pathLst>
          </a:custGeom>
          <a:solidFill>
            <a:srgbClr val="4E6E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304408" y="367155"/>
            <a:ext cx="234950" cy="219710"/>
          </a:xfrm>
          <a:custGeom>
            <a:avLst/>
            <a:gdLst/>
            <a:ahLst/>
            <a:cxnLst/>
            <a:rect l="l" t="t" r="r" b="b"/>
            <a:pathLst>
              <a:path w="234950" h="219709">
                <a:moveTo>
                  <a:pt x="64794" y="0"/>
                </a:moveTo>
                <a:lnTo>
                  <a:pt x="0" y="191719"/>
                </a:lnTo>
                <a:lnTo>
                  <a:pt x="117416" y="219276"/>
                </a:lnTo>
                <a:lnTo>
                  <a:pt x="234746" y="204501"/>
                </a:lnTo>
                <a:lnTo>
                  <a:pt x="203808" y="38591"/>
                </a:lnTo>
                <a:lnTo>
                  <a:pt x="647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790835" y="783221"/>
            <a:ext cx="996950" cy="60325"/>
          </a:xfrm>
          <a:custGeom>
            <a:avLst/>
            <a:gdLst/>
            <a:ahLst/>
            <a:cxnLst/>
            <a:rect l="l" t="t" r="r" b="b"/>
            <a:pathLst>
              <a:path w="996950" h="60325">
                <a:moveTo>
                  <a:pt x="46418" y="20345"/>
                </a:moveTo>
                <a:lnTo>
                  <a:pt x="43903" y="13347"/>
                </a:lnTo>
                <a:lnTo>
                  <a:pt x="39255" y="8712"/>
                </a:lnTo>
                <a:lnTo>
                  <a:pt x="39255" y="21983"/>
                </a:lnTo>
                <a:lnTo>
                  <a:pt x="39255" y="37312"/>
                </a:lnTo>
                <a:lnTo>
                  <a:pt x="37223" y="43180"/>
                </a:lnTo>
                <a:lnTo>
                  <a:pt x="29108" y="51092"/>
                </a:lnTo>
                <a:lnTo>
                  <a:pt x="23050" y="53073"/>
                </a:lnTo>
                <a:lnTo>
                  <a:pt x="6756" y="53073"/>
                </a:lnTo>
                <a:lnTo>
                  <a:pt x="6756" y="6680"/>
                </a:lnTo>
                <a:lnTo>
                  <a:pt x="24079" y="6680"/>
                </a:lnTo>
                <a:lnTo>
                  <a:pt x="29743" y="8597"/>
                </a:lnTo>
                <a:lnTo>
                  <a:pt x="37350" y="16281"/>
                </a:lnTo>
                <a:lnTo>
                  <a:pt x="39255" y="21983"/>
                </a:lnTo>
                <a:lnTo>
                  <a:pt x="39255" y="8712"/>
                </a:lnTo>
                <a:lnTo>
                  <a:pt x="37223" y="6680"/>
                </a:lnTo>
                <a:lnTo>
                  <a:pt x="33883" y="3340"/>
                </a:lnTo>
                <a:lnTo>
                  <a:pt x="26860" y="838"/>
                </a:lnTo>
                <a:lnTo>
                  <a:pt x="0" y="838"/>
                </a:lnTo>
                <a:lnTo>
                  <a:pt x="0" y="58915"/>
                </a:lnTo>
                <a:lnTo>
                  <a:pt x="25882" y="58915"/>
                </a:lnTo>
                <a:lnTo>
                  <a:pt x="33388" y="56375"/>
                </a:lnTo>
                <a:lnTo>
                  <a:pt x="36779" y="53073"/>
                </a:lnTo>
                <a:lnTo>
                  <a:pt x="43802" y="46240"/>
                </a:lnTo>
                <a:lnTo>
                  <a:pt x="46418" y="38912"/>
                </a:lnTo>
                <a:lnTo>
                  <a:pt x="46418" y="20345"/>
                </a:lnTo>
                <a:close/>
              </a:path>
              <a:path w="996950" h="60325">
                <a:moveTo>
                  <a:pt x="91795" y="838"/>
                </a:moveTo>
                <a:lnTo>
                  <a:pt x="59372" y="838"/>
                </a:lnTo>
                <a:lnTo>
                  <a:pt x="59372" y="58915"/>
                </a:lnTo>
                <a:lnTo>
                  <a:pt x="91795" y="58915"/>
                </a:lnTo>
                <a:lnTo>
                  <a:pt x="91795" y="52870"/>
                </a:lnTo>
                <a:lnTo>
                  <a:pt x="66141" y="52870"/>
                </a:lnTo>
                <a:lnTo>
                  <a:pt x="66141" y="31508"/>
                </a:lnTo>
                <a:lnTo>
                  <a:pt x="90246" y="31508"/>
                </a:lnTo>
                <a:lnTo>
                  <a:pt x="90246" y="25552"/>
                </a:lnTo>
                <a:lnTo>
                  <a:pt x="66141" y="25552"/>
                </a:lnTo>
                <a:lnTo>
                  <a:pt x="66141" y="6832"/>
                </a:lnTo>
                <a:lnTo>
                  <a:pt x="91795" y="6832"/>
                </a:lnTo>
                <a:lnTo>
                  <a:pt x="91795" y="838"/>
                </a:lnTo>
                <a:close/>
              </a:path>
              <a:path w="996950" h="60325">
                <a:moveTo>
                  <a:pt x="137096" y="838"/>
                </a:moveTo>
                <a:lnTo>
                  <a:pt x="104686" y="838"/>
                </a:lnTo>
                <a:lnTo>
                  <a:pt x="104686" y="58915"/>
                </a:lnTo>
                <a:lnTo>
                  <a:pt x="111442" y="58915"/>
                </a:lnTo>
                <a:lnTo>
                  <a:pt x="111442" y="34086"/>
                </a:lnTo>
                <a:lnTo>
                  <a:pt x="135547" y="34086"/>
                </a:lnTo>
                <a:lnTo>
                  <a:pt x="135547" y="28092"/>
                </a:lnTo>
                <a:lnTo>
                  <a:pt x="111442" y="28092"/>
                </a:lnTo>
                <a:lnTo>
                  <a:pt x="111442" y="6832"/>
                </a:lnTo>
                <a:lnTo>
                  <a:pt x="137096" y="6832"/>
                </a:lnTo>
                <a:lnTo>
                  <a:pt x="137096" y="838"/>
                </a:lnTo>
                <a:close/>
              </a:path>
              <a:path w="996950" h="60325">
                <a:moveTo>
                  <a:pt x="179146" y="838"/>
                </a:moveTo>
                <a:lnTo>
                  <a:pt x="146723" y="838"/>
                </a:lnTo>
                <a:lnTo>
                  <a:pt x="146723" y="58915"/>
                </a:lnTo>
                <a:lnTo>
                  <a:pt x="179146" y="58915"/>
                </a:lnTo>
                <a:lnTo>
                  <a:pt x="179146" y="52870"/>
                </a:lnTo>
                <a:lnTo>
                  <a:pt x="153492" y="52870"/>
                </a:lnTo>
                <a:lnTo>
                  <a:pt x="153492" y="31508"/>
                </a:lnTo>
                <a:lnTo>
                  <a:pt x="177584" y="31508"/>
                </a:lnTo>
                <a:lnTo>
                  <a:pt x="177584" y="25552"/>
                </a:lnTo>
                <a:lnTo>
                  <a:pt x="153492" y="25552"/>
                </a:lnTo>
                <a:lnTo>
                  <a:pt x="153492" y="6832"/>
                </a:lnTo>
                <a:lnTo>
                  <a:pt x="179146" y="6832"/>
                </a:lnTo>
                <a:lnTo>
                  <a:pt x="179146" y="838"/>
                </a:lnTo>
                <a:close/>
              </a:path>
              <a:path w="996950" h="60325">
                <a:moveTo>
                  <a:pt x="237451" y="838"/>
                </a:moveTo>
                <a:lnTo>
                  <a:pt x="231127" y="838"/>
                </a:lnTo>
                <a:lnTo>
                  <a:pt x="231076" y="35839"/>
                </a:lnTo>
                <a:lnTo>
                  <a:pt x="231686" y="49377"/>
                </a:lnTo>
                <a:lnTo>
                  <a:pt x="231368" y="49377"/>
                </a:lnTo>
                <a:lnTo>
                  <a:pt x="199669" y="838"/>
                </a:lnTo>
                <a:lnTo>
                  <a:pt x="192024" y="838"/>
                </a:lnTo>
                <a:lnTo>
                  <a:pt x="192024" y="58915"/>
                </a:lnTo>
                <a:lnTo>
                  <a:pt x="198272" y="58915"/>
                </a:lnTo>
                <a:lnTo>
                  <a:pt x="198272" y="21132"/>
                </a:lnTo>
                <a:lnTo>
                  <a:pt x="198056" y="15887"/>
                </a:lnTo>
                <a:lnTo>
                  <a:pt x="197637" y="10172"/>
                </a:lnTo>
                <a:lnTo>
                  <a:pt x="197954" y="10172"/>
                </a:lnTo>
                <a:lnTo>
                  <a:pt x="229743" y="58915"/>
                </a:lnTo>
                <a:lnTo>
                  <a:pt x="237451" y="58915"/>
                </a:lnTo>
                <a:lnTo>
                  <a:pt x="237451" y="838"/>
                </a:lnTo>
                <a:close/>
              </a:path>
              <a:path w="996950" h="60325">
                <a:moveTo>
                  <a:pt x="286258" y="39484"/>
                </a:moveTo>
                <a:lnTo>
                  <a:pt x="285102" y="36258"/>
                </a:lnTo>
                <a:lnTo>
                  <a:pt x="280517" y="31280"/>
                </a:lnTo>
                <a:lnTo>
                  <a:pt x="276326" y="28956"/>
                </a:lnTo>
                <a:lnTo>
                  <a:pt x="266598" y="25476"/>
                </a:lnTo>
                <a:lnTo>
                  <a:pt x="263893" y="24295"/>
                </a:lnTo>
                <a:lnTo>
                  <a:pt x="260362" y="22148"/>
                </a:lnTo>
                <a:lnTo>
                  <a:pt x="259118" y="20980"/>
                </a:lnTo>
                <a:lnTo>
                  <a:pt x="257632" y="18402"/>
                </a:lnTo>
                <a:lnTo>
                  <a:pt x="257263" y="16751"/>
                </a:lnTo>
                <a:lnTo>
                  <a:pt x="257263" y="12014"/>
                </a:lnTo>
                <a:lnTo>
                  <a:pt x="258267" y="9880"/>
                </a:lnTo>
                <a:lnTo>
                  <a:pt x="262293" y="6807"/>
                </a:lnTo>
                <a:lnTo>
                  <a:pt x="265099" y="6045"/>
                </a:lnTo>
                <a:lnTo>
                  <a:pt x="273202" y="6045"/>
                </a:lnTo>
                <a:lnTo>
                  <a:pt x="277876" y="7048"/>
                </a:lnTo>
                <a:lnTo>
                  <a:pt x="282676" y="9067"/>
                </a:lnTo>
                <a:lnTo>
                  <a:pt x="284784" y="3187"/>
                </a:lnTo>
                <a:lnTo>
                  <a:pt x="279933" y="1066"/>
                </a:lnTo>
                <a:lnTo>
                  <a:pt x="274612" y="0"/>
                </a:lnTo>
                <a:lnTo>
                  <a:pt x="263296" y="0"/>
                </a:lnTo>
                <a:lnTo>
                  <a:pt x="258838" y="1333"/>
                </a:lnTo>
                <a:lnTo>
                  <a:pt x="252107" y="6629"/>
                </a:lnTo>
                <a:lnTo>
                  <a:pt x="250418" y="10185"/>
                </a:lnTo>
                <a:lnTo>
                  <a:pt x="250418" y="18923"/>
                </a:lnTo>
                <a:lnTo>
                  <a:pt x="251574" y="22377"/>
                </a:lnTo>
                <a:lnTo>
                  <a:pt x="256222" y="27673"/>
                </a:lnTo>
                <a:lnTo>
                  <a:pt x="260083" y="29972"/>
                </a:lnTo>
                <a:lnTo>
                  <a:pt x="269367" y="33274"/>
                </a:lnTo>
                <a:lnTo>
                  <a:pt x="272249" y="34505"/>
                </a:lnTo>
                <a:lnTo>
                  <a:pt x="276034" y="36677"/>
                </a:lnTo>
                <a:lnTo>
                  <a:pt x="277393" y="37871"/>
                </a:lnTo>
                <a:lnTo>
                  <a:pt x="279006" y="40436"/>
                </a:lnTo>
                <a:lnTo>
                  <a:pt x="279412" y="42087"/>
                </a:lnTo>
                <a:lnTo>
                  <a:pt x="279412" y="47142"/>
                </a:lnTo>
                <a:lnTo>
                  <a:pt x="278269" y="49517"/>
                </a:lnTo>
                <a:lnTo>
                  <a:pt x="273710" y="52933"/>
                </a:lnTo>
                <a:lnTo>
                  <a:pt x="270319" y="53784"/>
                </a:lnTo>
                <a:lnTo>
                  <a:pt x="263055" y="53784"/>
                </a:lnTo>
                <a:lnTo>
                  <a:pt x="260273" y="53505"/>
                </a:lnTo>
                <a:lnTo>
                  <a:pt x="254647" y="52336"/>
                </a:lnTo>
                <a:lnTo>
                  <a:pt x="252044" y="51536"/>
                </a:lnTo>
                <a:lnTo>
                  <a:pt x="249656" y="50533"/>
                </a:lnTo>
                <a:lnTo>
                  <a:pt x="249656" y="57048"/>
                </a:lnTo>
                <a:lnTo>
                  <a:pt x="253377" y="58826"/>
                </a:lnTo>
                <a:lnTo>
                  <a:pt x="258673" y="59715"/>
                </a:lnTo>
                <a:lnTo>
                  <a:pt x="271932" y="59715"/>
                </a:lnTo>
                <a:lnTo>
                  <a:pt x="276974" y="58280"/>
                </a:lnTo>
                <a:lnTo>
                  <a:pt x="284403" y="52552"/>
                </a:lnTo>
                <a:lnTo>
                  <a:pt x="286258" y="48577"/>
                </a:lnTo>
                <a:lnTo>
                  <a:pt x="286258" y="43459"/>
                </a:lnTo>
                <a:lnTo>
                  <a:pt x="286258" y="39484"/>
                </a:lnTo>
                <a:close/>
              </a:path>
              <a:path w="996950" h="60325">
                <a:moveTo>
                  <a:pt x="330568" y="838"/>
                </a:moveTo>
                <a:lnTo>
                  <a:pt x="298145" y="838"/>
                </a:lnTo>
                <a:lnTo>
                  <a:pt x="298145" y="58915"/>
                </a:lnTo>
                <a:lnTo>
                  <a:pt x="330568" y="58915"/>
                </a:lnTo>
                <a:lnTo>
                  <a:pt x="330568" y="52870"/>
                </a:lnTo>
                <a:lnTo>
                  <a:pt x="304914" y="52870"/>
                </a:lnTo>
                <a:lnTo>
                  <a:pt x="304914" y="31508"/>
                </a:lnTo>
                <a:lnTo>
                  <a:pt x="329018" y="31508"/>
                </a:lnTo>
                <a:lnTo>
                  <a:pt x="329018" y="25552"/>
                </a:lnTo>
                <a:lnTo>
                  <a:pt x="304914" y="25552"/>
                </a:lnTo>
                <a:lnTo>
                  <a:pt x="304914" y="6832"/>
                </a:lnTo>
                <a:lnTo>
                  <a:pt x="330568" y="6832"/>
                </a:lnTo>
                <a:lnTo>
                  <a:pt x="330568" y="838"/>
                </a:lnTo>
                <a:close/>
              </a:path>
              <a:path w="996950" h="60325">
                <a:moveTo>
                  <a:pt x="408762" y="838"/>
                </a:moveTo>
                <a:lnTo>
                  <a:pt x="402005" y="838"/>
                </a:lnTo>
                <a:lnTo>
                  <a:pt x="402005" y="25552"/>
                </a:lnTo>
                <a:lnTo>
                  <a:pt x="371373" y="25552"/>
                </a:lnTo>
                <a:lnTo>
                  <a:pt x="371373" y="838"/>
                </a:lnTo>
                <a:lnTo>
                  <a:pt x="364617" y="838"/>
                </a:lnTo>
                <a:lnTo>
                  <a:pt x="364617" y="58915"/>
                </a:lnTo>
                <a:lnTo>
                  <a:pt x="371373" y="58915"/>
                </a:lnTo>
                <a:lnTo>
                  <a:pt x="371373" y="31584"/>
                </a:lnTo>
                <a:lnTo>
                  <a:pt x="402005" y="31584"/>
                </a:lnTo>
                <a:lnTo>
                  <a:pt x="402005" y="58915"/>
                </a:lnTo>
                <a:lnTo>
                  <a:pt x="408762" y="58915"/>
                </a:lnTo>
                <a:lnTo>
                  <a:pt x="408762" y="838"/>
                </a:lnTo>
                <a:close/>
              </a:path>
              <a:path w="996950" h="60325">
                <a:moveTo>
                  <a:pt x="457123" y="838"/>
                </a:moveTo>
                <a:lnTo>
                  <a:pt x="424713" y="838"/>
                </a:lnTo>
                <a:lnTo>
                  <a:pt x="424713" y="58915"/>
                </a:lnTo>
                <a:lnTo>
                  <a:pt x="457123" y="58915"/>
                </a:lnTo>
                <a:lnTo>
                  <a:pt x="457123" y="52870"/>
                </a:lnTo>
                <a:lnTo>
                  <a:pt x="431469" y="52870"/>
                </a:lnTo>
                <a:lnTo>
                  <a:pt x="431469" y="31508"/>
                </a:lnTo>
                <a:lnTo>
                  <a:pt x="455574" y="31508"/>
                </a:lnTo>
                <a:lnTo>
                  <a:pt x="455574" y="25552"/>
                </a:lnTo>
                <a:lnTo>
                  <a:pt x="431469" y="25552"/>
                </a:lnTo>
                <a:lnTo>
                  <a:pt x="431469" y="6832"/>
                </a:lnTo>
                <a:lnTo>
                  <a:pt x="457123" y="6832"/>
                </a:lnTo>
                <a:lnTo>
                  <a:pt x="457123" y="838"/>
                </a:lnTo>
                <a:close/>
              </a:path>
              <a:path w="996950" h="60325">
                <a:moveTo>
                  <a:pt x="513575" y="58915"/>
                </a:moveTo>
                <a:lnTo>
                  <a:pt x="506323" y="40436"/>
                </a:lnTo>
                <a:lnTo>
                  <a:pt x="503936" y="34366"/>
                </a:lnTo>
                <a:lnTo>
                  <a:pt x="497217" y="17233"/>
                </a:lnTo>
                <a:lnTo>
                  <a:pt x="497217" y="34366"/>
                </a:lnTo>
                <a:lnTo>
                  <a:pt x="478409" y="34366"/>
                </a:lnTo>
                <a:lnTo>
                  <a:pt x="485254" y="16370"/>
                </a:lnTo>
                <a:lnTo>
                  <a:pt x="486333" y="13322"/>
                </a:lnTo>
                <a:lnTo>
                  <a:pt x="487172" y="10528"/>
                </a:lnTo>
                <a:lnTo>
                  <a:pt x="487756" y="7988"/>
                </a:lnTo>
                <a:lnTo>
                  <a:pt x="488683" y="11303"/>
                </a:lnTo>
                <a:lnTo>
                  <a:pt x="489585" y="14097"/>
                </a:lnTo>
                <a:lnTo>
                  <a:pt x="490461" y="16370"/>
                </a:lnTo>
                <a:lnTo>
                  <a:pt x="497217" y="34366"/>
                </a:lnTo>
                <a:lnTo>
                  <a:pt x="497217" y="17233"/>
                </a:lnTo>
                <a:lnTo>
                  <a:pt x="493598" y="7988"/>
                </a:lnTo>
                <a:lnTo>
                  <a:pt x="490702" y="596"/>
                </a:lnTo>
                <a:lnTo>
                  <a:pt x="485013" y="596"/>
                </a:lnTo>
                <a:lnTo>
                  <a:pt x="462026" y="58915"/>
                </a:lnTo>
                <a:lnTo>
                  <a:pt x="468858" y="58915"/>
                </a:lnTo>
                <a:lnTo>
                  <a:pt x="476021" y="40436"/>
                </a:lnTo>
                <a:lnTo>
                  <a:pt x="499325" y="40436"/>
                </a:lnTo>
                <a:lnTo>
                  <a:pt x="506564" y="58915"/>
                </a:lnTo>
                <a:lnTo>
                  <a:pt x="513575" y="58915"/>
                </a:lnTo>
                <a:close/>
              </a:path>
              <a:path w="996950" h="60325">
                <a:moveTo>
                  <a:pt x="553986" y="52793"/>
                </a:moveTo>
                <a:lnTo>
                  <a:pt x="528320" y="52793"/>
                </a:lnTo>
                <a:lnTo>
                  <a:pt x="528320" y="838"/>
                </a:lnTo>
                <a:lnTo>
                  <a:pt x="521563" y="838"/>
                </a:lnTo>
                <a:lnTo>
                  <a:pt x="521563" y="58915"/>
                </a:lnTo>
                <a:lnTo>
                  <a:pt x="553986" y="58915"/>
                </a:lnTo>
                <a:lnTo>
                  <a:pt x="553986" y="52793"/>
                </a:lnTo>
                <a:close/>
              </a:path>
              <a:path w="996950" h="60325">
                <a:moveTo>
                  <a:pt x="600163" y="838"/>
                </a:moveTo>
                <a:lnTo>
                  <a:pt x="556564" y="838"/>
                </a:lnTo>
                <a:lnTo>
                  <a:pt x="556564" y="6832"/>
                </a:lnTo>
                <a:lnTo>
                  <a:pt x="574979" y="6832"/>
                </a:lnTo>
                <a:lnTo>
                  <a:pt x="574979" y="58915"/>
                </a:lnTo>
                <a:lnTo>
                  <a:pt x="581748" y="58915"/>
                </a:lnTo>
                <a:lnTo>
                  <a:pt x="581748" y="6832"/>
                </a:lnTo>
                <a:lnTo>
                  <a:pt x="600163" y="6832"/>
                </a:lnTo>
                <a:lnTo>
                  <a:pt x="600163" y="838"/>
                </a:lnTo>
                <a:close/>
              </a:path>
              <a:path w="996950" h="60325">
                <a:moveTo>
                  <a:pt x="653059" y="838"/>
                </a:moveTo>
                <a:lnTo>
                  <a:pt x="646303" y="838"/>
                </a:lnTo>
                <a:lnTo>
                  <a:pt x="646303" y="25552"/>
                </a:lnTo>
                <a:lnTo>
                  <a:pt x="615670" y="25552"/>
                </a:lnTo>
                <a:lnTo>
                  <a:pt x="615670" y="838"/>
                </a:lnTo>
                <a:lnTo>
                  <a:pt x="608914" y="838"/>
                </a:lnTo>
                <a:lnTo>
                  <a:pt x="608914" y="58915"/>
                </a:lnTo>
                <a:lnTo>
                  <a:pt x="615670" y="58915"/>
                </a:lnTo>
                <a:lnTo>
                  <a:pt x="615670" y="31584"/>
                </a:lnTo>
                <a:lnTo>
                  <a:pt x="646303" y="31584"/>
                </a:lnTo>
                <a:lnTo>
                  <a:pt x="646303" y="58915"/>
                </a:lnTo>
                <a:lnTo>
                  <a:pt x="653059" y="58915"/>
                </a:lnTo>
                <a:lnTo>
                  <a:pt x="653059" y="838"/>
                </a:lnTo>
                <a:close/>
              </a:path>
              <a:path w="996950" h="60325">
                <a:moveTo>
                  <a:pt x="733729" y="58915"/>
                </a:moveTo>
                <a:lnTo>
                  <a:pt x="726478" y="40436"/>
                </a:lnTo>
                <a:lnTo>
                  <a:pt x="724090" y="34366"/>
                </a:lnTo>
                <a:lnTo>
                  <a:pt x="717372" y="17233"/>
                </a:lnTo>
                <a:lnTo>
                  <a:pt x="717372" y="34366"/>
                </a:lnTo>
                <a:lnTo>
                  <a:pt x="698563" y="34366"/>
                </a:lnTo>
                <a:lnTo>
                  <a:pt x="705408" y="16370"/>
                </a:lnTo>
                <a:lnTo>
                  <a:pt x="706488" y="13322"/>
                </a:lnTo>
                <a:lnTo>
                  <a:pt x="707326" y="10528"/>
                </a:lnTo>
                <a:lnTo>
                  <a:pt x="707910" y="7988"/>
                </a:lnTo>
                <a:lnTo>
                  <a:pt x="708837" y="11303"/>
                </a:lnTo>
                <a:lnTo>
                  <a:pt x="709739" y="14097"/>
                </a:lnTo>
                <a:lnTo>
                  <a:pt x="710615" y="16370"/>
                </a:lnTo>
                <a:lnTo>
                  <a:pt x="717372" y="34366"/>
                </a:lnTo>
                <a:lnTo>
                  <a:pt x="717372" y="17233"/>
                </a:lnTo>
                <a:lnTo>
                  <a:pt x="713752" y="7988"/>
                </a:lnTo>
                <a:lnTo>
                  <a:pt x="710857" y="596"/>
                </a:lnTo>
                <a:lnTo>
                  <a:pt x="705167" y="596"/>
                </a:lnTo>
                <a:lnTo>
                  <a:pt x="682180" y="58915"/>
                </a:lnTo>
                <a:lnTo>
                  <a:pt x="689013" y="58915"/>
                </a:lnTo>
                <a:lnTo>
                  <a:pt x="696175" y="40436"/>
                </a:lnTo>
                <a:lnTo>
                  <a:pt x="719480" y="40436"/>
                </a:lnTo>
                <a:lnTo>
                  <a:pt x="726719" y="58915"/>
                </a:lnTo>
                <a:lnTo>
                  <a:pt x="733729" y="58915"/>
                </a:lnTo>
                <a:close/>
              </a:path>
              <a:path w="996950" h="60325">
                <a:moveTo>
                  <a:pt x="787057" y="28486"/>
                </a:moveTo>
                <a:lnTo>
                  <a:pt x="767295" y="28486"/>
                </a:lnTo>
                <a:lnTo>
                  <a:pt x="767295" y="34518"/>
                </a:lnTo>
                <a:lnTo>
                  <a:pt x="780300" y="34518"/>
                </a:lnTo>
                <a:lnTo>
                  <a:pt x="780300" y="52400"/>
                </a:lnTo>
                <a:lnTo>
                  <a:pt x="776452" y="53327"/>
                </a:lnTo>
                <a:lnTo>
                  <a:pt x="772515" y="53784"/>
                </a:lnTo>
                <a:lnTo>
                  <a:pt x="761060" y="53784"/>
                </a:lnTo>
                <a:lnTo>
                  <a:pt x="755434" y="51765"/>
                </a:lnTo>
                <a:lnTo>
                  <a:pt x="747776" y="43662"/>
                </a:lnTo>
                <a:lnTo>
                  <a:pt x="745858" y="37719"/>
                </a:lnTo>
                <a:lnTo>
                  <a:pt x="745858" y="22415"/>
                </a:lnTo>
                <a:lnTo>
                  <a:pt x="747839" y="16573"/>
                </a:lnTo>
                <a:lnTo>
                  <a:pt x="755802" y="8153"/>
                </a:lnTo>
                <a:lnTo>
                  <a:pt x="761326" y="6045"/>
                </a:lnTo>
                <a:lnTo>
                  <a:pt x="773264" y="6045"/>
                </a:lnTo>
                <a:lnTo>
                  <a:pt x="778306" y="7150"/>
                </a:lnTo>
                <a:lnTo>
                  <a:pt x="783564" y="9385"/>
                </a:lnTo>
                <a:lnTo>
                  <a:pt x="786193" y="3416"/>
                </a:lnTo>
                <a:lnTo>
                  <a:pt x="780834" y="1143"/>
                </a:lnTo>
                <a:lnTo>
                  <a:pt x="775055" y="0"/>
                </a:lnTo>
                <a:lnTo>
                  <a:pt x="762723" y="0"/>
                </a:lnTo>
                <a:lnTo>
                  <a:pt x="738695" y="23837"/>
                </a:lnTo>
                <a:lnTo>
                  <a:pt x="738695" y="39306"/>
                </a:lnTo>
                <a:lnTo>
                  <a:pt x="741146" y="46634"/>
                </a:lnTo>
                <a:lnTo>
                  <a:pt x="750963" y="57099"/>
                </a:lnTo>
                <a:lnTo>
                  <a:pt x="757809" y="59715"/>
                </a:lnTo>
                <a:lnTo>
                  <a:pt x="770801" y="59715"/>
                </a:lnTo>
                <a:lnTo>
                  <a:pt x="774496" y="59461"/>
                </a:lnTo>
                <a:lnTo>
                  <a:pt x="780859" y="58445"/>
                </a:lnTo>
                <a:lnTo>
                  <a:pt x="783983" y="57708"/>
                </a:lnTo>
                <a:lnTo>
                  <a:pt x="787057" y="56730"/>
                </a:lnTo>
                <a:lnTo>
                  <a:pt x="787057" y="28486"/>
                </a:lnTo>
                <a:close/>
              </a:path>
              <a:path w="996950" h="60325">
                <a:moveTo>
                  <a:pt x="833437" y="838"/>
                </a:moveTo>
                <a:lnTo>
                  <a:pt x="801027" y="838"/>
                </a:lnTo>
                <a:lnTo>
                  <a:pt x="801027" y="58915"/>
                </a:lnTo>
                <a:lnTo>
                  <a:pt x="833437" y="58915"/>
                </a:lnTo>
                <a:lnTo>
                  <a:pt x="833437" y="52870"/>
                </a:lnTo>
                <a:lnTo>
                  <a:pt x="807783" y="52870"/>
                </a:lnTo>
                <a:lnTo>
                  <a:pt x="807783" y="31508"/>
                </a:lnTo>
                <a:lnTo>
                  <a:pt x="831888" y="31508"/>
                </a:lnTo>
                <a:lnTo>
                  <a:pt x="831888" y="25552"/>
                </a:lnTo>
                <a:lnTo>
                  <a:pt x="807783" y="25552"/>
                </a:lnTo>
                <a:lnTo>
                  <a:pt x="807783" y="6832"/>
                </a:lnTo>
                <a:lnTo>
                  <a:pt x="833437" y="6832"/>
                </a:lnTo>
                <a:lnTo>
                  <a:pt x="833437" y="838"/>
                </a:lnTo>
                <a:close/>
              </a:path>
              <a:path w="996950" h="60325">
                <a:moveTo>
                  <a:pt x="891743" y="838"/>
                </a:moveTo>
                <a:lnTo>
                  <a:pt x="885431" y="838"/>
                </a:lnTo>
                <a:lnTo>
                  <a:pt x="885367" y="35839"/>
                </a:lnTo>
                <a:lnTo>
                  <a:pt x="885977" y="49377"/>
                </a:lnTo>
                <a:lnTo>
                  <a:pt x="885659" y="49377"/>
                </a:lnTo>
                <a:lnTo>
                  <a:pt x="853960" y="838"/>
                </a:lnTo>
                <a:lnTo>
                  <a:pt x="846328" y="838"/>
                </a:lnTo>
                <a:lnTo>
                  <a:pt x="846328" y="58915"/>
                </a:lnTo>
                <a:lnTo>
                  <a:pt x="852576" y="58915"/>
                </a:lnTo>
                <a:lnTo>
                  <a:pt x="852576" y="21132"/>
                </a:lnTo>
                <a:lnTo>
                  <a:pt x="852360" y="15887"/>
                </a:lnTo>
                <a:lnTo>
                  <a:pt x="851928" y="10172"/>
                </a:lnTo>
                <a:lnTo>
                  <a:pt x="852258" y="10172"/>
                </a:lnTo>
                <a:lnTo>
                  <a:pt x="884034" y="58915"/>
                </a:lnTo>
                <a:lnTo>
                  <a:pt x="891743" y="58915"/>
                </a:lnTo>
                <a:lnTo>
                  <a:pt x="891743" y="838"/>
                </a:lnTo>
                <a:close/>
              </a:path>
              <a:path w="996950" h="60325">
                <a:moveTo>
                  <a:pt x="948702" y="3340"/>
                </a:moveTo>
                <a:lnTo>
                  <a:pt x="944143" y="1117"/>
                </a:lnTo>
                <a:lnTo>
                  <a:pt x="938822" y="12"/>
                </a:lnTo>
                <a:lnTo>
                  <a:pt x="926985" y="12"/>
                </a:lnTo>
                <a:lnTo>
                  <a:pt x="904709" y="23812"/>
                </a:lnTo>
                <a:lnTo>
                  <a:pt x="904709" y="39357"/>
                </a:lnTo>
                <a:lnTo>
                  <a:pt x="907046" y="46736"/>
                </a:lnTo>
                <a:lnTo>
                  <a:pt x="916355" y="57111"/>
                </a:lnTo>
                <a:lnTo>
                  <a:pt x="922959" y="59702"/>
                </a:lnTo>
                <a:lnTo>
                  <a:pt x="937437" y="59702"/>
                </a:lnTo>
                <a:lnTo>
                  <a:pt x="942403" y="58953"/>
                </a:lnTo>
                <a:lnTo>
                  <a:pt x="946442" y="57442"/>
                </a:lnTo>
                <a:lnTo>
                  <a:pt x="946442" y="51523"/>
                </a:lnTo>
                <a:lnTo>
                  <a:pt x="941247" y="52984"/>
                </a:lnTo>
                <a:lnTo>
                  <a:pt x="936612" y="53708"/>
                </a:lnTo>
                <a:lnTo>
                  <a:pt x="925957" y="53708"/>
                </a:lnTo>
                <a:lnTo>
                  <a:pt x="920864" y="51638"/>
                </a:lnTo>
                <a:lnTo>
                  <a:pt x="913739" y="43357"/>
                </a:lnTo>
                <a:lnTo>
                  <a:pt x="911948" y="37477"/>
                </a:lnTo>
                <a:lnTo>
                  <a:pt x="911948" y="22491"/>
                </a:lnTo>
                <a:lnTo>
                  <a:pt x="913803" y="16662"/>
                </a:lnTo>
                <a:lnTo>
                  <a:pt x="921207" y="8166"/>
                </a:lnTo>
                <a:lnTo>
                  <a:pt x="926249" y="6045"/>
                </a:lnTo>
                <a:lnTo>
                  <a:pt x="932637" y="6045"/>
                </a:lnTo>
                <a:lnTo>
                  <a:pt x="937044" y="6045"/>
                </a:lnTo>
                <a:lnTo>
                  <a:pt x="941438" y="7073"/>
                </a:lnTo>
                <a:lnTo>
                  <a:pt x="945845" y="9144"/>
                </a:lnTo>
                <a:lnTo>
                  <a:pt x="948702" y="3340"/>
                </a:lnTo>
                <a:close/>
              </a:path>
              <a:path w="996950" h="60325">
                <a:moveTo>
                  <a:pt x="996759" y="838"/>
                </a:moveTo>
                <a:lnTo>
                  <a:pt x="989431" y="838"/>
                </a:lnTo>
                <a:lnTo>
                  <a:pt x="973924" y="29870"/>
                </a:lnTo>
                <a:lnTo>
                  <a:pt x="958532" y="838"/>
                </a:lnTo>
                <a:lnTo>
                  <a:pt x="951128" y="838"/>
                </a:lnTo>
                <a:lnTo>
                  <a:pt x="970508" y="36715"/>
                </a:lnTo>
                <a:lnTo>
                  <a:pt x="970508" y="58915"/>
                </a:lnTo>
                <a:lnTo>
                  <a:pt x="977341" y="58915"/>
                </a:lnTo>
                <a:lnTo>
                  <a:pt x="977341" y="36385"/>
                </a:lnTo>
                <a:lnTo>
                  <a:pt x="996759" y="838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692257" y="305155"/>
            <a:ext cx="617855" cy="363855"/>
          </a:xfrm>
          <a:custGeom>
            <a:avLst/>
            <a:gdLst/>
            <a:ahLst/>
            <a:cxnLst/>
            <a:rect l="l" t="t" r="r" b="b"/>
            <a:pathLst>
              <a:path w="617854" h="363855">
                <a:moveTo>
                  <a:pt x="326478" y="179705"/>
                </a:moveTo>
                <a:lnTo>
                  <a:pt x="320014" y="122085"/>
                </a:lnTo>
                <a:lnTo>
                  <a:pt x="307060" y="84086"/>
                </a:lnTo>
                <a:lnTo>
                  <a:pt x="286727" y="50406"/>
                </a:lnTo>
                <a:lnTo>
                  <a:pt x="246849" y="19481"/>
                </a:lnTo>
                <a:lnTo>
                  <a:pt x="216319" y="8610"/>
                </a:lnTo>
                <a:lnTo>
                  <a:pt x="216319" y="183845"/>
                </a:lnTo>
                <a:lnTo>
                  <a:pt x="214960" y="210921"/>
                </a:lnTo>
                <a:lnTo>
                  <a:pt x="203962" y="254381"/>
                </a:lnTo>
                <a:lnTo>
                  <a:pt x="162661" y="279666"/>
                </a:lnTo>
                <a:lnTo>
                  <a:pt x="135978" y="281228"/>
                </a:lnTo>
                <a:lnTo>
                  <a:pt x="122199" y="281228"/>
                </a:lnTo>
                <a:lnTo>
                  <a:pt x="107835" y="280797"/>
                </a:lnTo>
                <a:lnTo>
                  <a:pt x="107835" y="84404"/>
                </a:lnTo>
                <a:lnTo>
                  <a:pt x="125018" y="84086"/>
                </a:lnTo>
                <a:lnTo>
                  <a:pt x="142176" y="84201"/>
                </a:lnTo>
                <a:lnTo>
                  <a:pt x="187985" y="97053"/>
                </a:lnTo>
                <a:lnTo>
                  <a:pt x="209473" y="129755"/>
                </a:lnTo>
                <a:lnTo>
                  <a:pt x="216319" y="183845"/>
                </a:lnTo>
                <a:lnTo>
                  <a:pt x="216319" y="8610"/>
                </a:lnTo>
                <a:lnTo>
                  <a:pt x="208153" y="6451"/>
                </a:lnTo>
                <a:lnTo>
                  <a:pt x="188175" y="3581"/>
                </a:lnTo>
                <a:lnTo>
                  <a:pt x="167868" y="2565"/>
                </a:lnTo>
                <a:lnTo>
                  <a:pt x="87795" y="2273"/>
                </a:lnTo>
                <a:lnTo>
                  <a:pt x="7708" y="2387"/>
                </a:lnTo>
                <a:lnTo>
                  <a:pt x="5219" y="2387"/>
                </a:lnTo>
                <a:lnTo>
                  <a:pt x="3276" y="2616"/>
                </a:lnTo>
                <a:lnTo>
                  <a:pt x="0" y="2781"/>
                </a:lnTo>
                <a:lnTo>
                  <a:pt x="0" y="361594"/>
                </a:lnTo>
                <a:lnTo>
                  <a:pt x="3276" y="363689"/>
                </a:lnTo>
                <a:lnTo>
                  <a:pt x="8216" y="362813"/>
                </a:lnTo>
                <a:lnTo>
                  <a:pt x="43649" y="362864"/>
                </a:lnTo>
                <a:lnTo>
                  <a:pt x="137401" y="362864"/>
                </a:lnTo>
                <a:lnTo>
                  <a:pt x="153797" y="362877"/>
                </a:lnTo>
                <a:lnTo>
                  <a:pt x="154711" y="362864"/>
                </a:lnTo>
                <a:lnTo>
                  <a:pt x="157695" y="362813"/>
                </a:lnTo>
                <a:lnTo>
                  <a:pt x="170141" y="362610"/>
                </a:lnTo>
                <a:lnTo>
                  <a:pt x="186448" y="361581"/>
                </a:lnTo>
                <a:lnTo>
                  <a:pt x="223939" y="354622"/>
                </a:lnTo>
                <a:lnTo>
                  <a:pt x="267614" y="332740"/>
                </a:lnTo>
                <a:lnTo>
                  <a:pt x="302628" y="292760"/>
                </a:lnTo>
                <a:lnTo>
                  <a:pt x="308013" y="281228"/>
                </a:lnTo>
                <a:lnTo>
                  <a:pt x="321652" y="238874"/>
                </a:lnTo>
                <a:lnTo>
                  <a:pt x="325107" y="209207"/>
                </a:lnTo>
                <a:lnTo>
                  <a:pt x="326478" y="179705"/>
                </a:lnTo>
                <a:close/>
              </a:path>
              <a:path w="617854" h="363855">
                <a:moveTo>
                  <a:pt x="617321" y="3263"/>
                </a:moveTo>
                <a:lnTo>
                  <a:pt x="614654" y="0"/>
                </a:lnTo>
                <a:lnTo>
                  <a:pt x="506488" y="0"/>
                </a:lnTo>
                <a:lnTo>
                  <a:pt x="506488" y="127266"/>
                </a:lnTo>
                <a:lnTo>
                  <a:pt x="385584" y="127266"/>
                </a:lnTo>
                <a:lnTo>
                  <a:pt x="385584" y="0"/>
                </a:lnTo>
                <a:lnTo>
                  <a:pt x="274485" y="0"/>
                </a:lnTo>
                <a:lnTo>
                  <a:pt x="274485" y="21043"/>
                </a:lnTo>
                <a:lnTo>
                  <a:pt x="290487" y="35026"/>
                </a:lnTo>
                <a:lnTo>
                  <a:pt x="304025" y="51104"/>
                </a:lnTo>
                <a:lnTo>
                  <a:pt x="322922" y="85496"/>
                </a:lnTo>
                <a:lnTo>
                  <a:pt x="334772" y="130937"/>
                </a:lnTo>
                <a:lnTo>
                  <a:pt x="340448" y="177546"/>
                </a:lnTo>
                <a:lnTo>
                  <a:pt x="340106" y="196265"/>
                </a:lnTo>
                <a:lnTo>
                  <a:pt x="334518" y="242595"/>
                </a:lnTo>
                <a:lnTo>
                  <a:pt x="322783" y="283083"/>
                </a:lnTo>
                <a:lnTo>
                  <a:pt x="294500" y="325843"/>
                </a:lnTo>
                <a:lnTo>
                  <a:pt x="274485" y="343598"/>
                </a:lnTo>
                <a:lnTo>
                  <a:pt x="274485" y="358965"/>
                </a:lnTo>
                <a:lnTo>
                  <a:pt x="385584" y="358965"/>
                </a:lnTo>
                <a:lnTo>
                  <a:pt x="385584" y="215379"/>
                </a:lnTo>
                <a:lnTo>
                  <a:pt x="506488" y="215379"/>
                </a:lnTo>
                <a:lnTo>
                  <a:pt x="506488" y="361772"/>
                </a:lnTo>
                <a:lnTo>
                  <a:pt x="513016" y="362546"/>
                </a:lnTo>
                <a:lnTo>
                  <a:pt x="520839" y="362762"/>
                </a:lnTo>
                <a:lnTo>
                  <a:pt x="526846" y="361835"/>
                </a:lnTo>
                <a:lnTo>
                  <a:pt x="530669" y="358902"/>
                </a:lnTo>
                <a:lnTo>
                  <a:pt x="531012" y="355307"/>
                </a:lnTo>
                <a:lnTo>
                  <a:pt x="610628" y="141516"/>
                </a:lnTo>
                <a:lnTo>
                  <a:pt x="613244" y="133375"/>
                </a:lnTo>
                <a:lnTo>
                  <a:pt x="615086" y="125120"/>
                </a:lnTo>
                <a:lnTo>
                  <a:pt x="616127" y="116700"/>
                </a:lnTo>
                <a:lnTo>
                  <a:pt x="616369" y="108013"/>
                </a:lnTo>
                <a:lnTo>
                  <a:pt x="616115" y="8089"/>
                </a:lnTo>
                <a:lnTo>
                  <a:pt x="617321" y="3263"/>
                </a:lnTo>
                <a:close/>
              </a:path>
            </a:pathLst>
          </a:custGeom>
          <a:solidFill>
            <a:srgbClr val="4E6E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1522182" y="263879"/>
            <a:ext cx="392430" cy="375285"/>
          </a:xfrm>
          <a:custGeom>
            <a:avLst/>
            <a:gdLst/>
            <a:ahLst/>
            <a:cxnLst/>
            <a:rect l="l" t="t" r="r" b="b"/>
            <a:pathLst>
              <a:path w="392429" h="375284">
                <a:moveTo>
                  <a:pt x="177880" y="340639"/>
                </a:moveTo>
                <a:lnTo>
                  <a:pt x="111723" y="340639"/>
                </a:lnTo>
                <a:lnTo>
                  <a:pt x="125483" y="375213"/>
                </a:lnTo>
                <a:lnTo>
                  <a:pt x="177880" y="340639"/>
                </a:lnTo>
                <a:close/>
              </a:path>
              <a:path w="392429" h="375284">
                <a:moveTo>
                  <a:pt x="98211" y="26567"/>
                </a:moveTo>
                <a:lnTo>
                  <a:pt x="60621" y="36053"/>
                </a:lnTo>
                <a:lnTo>
                  <a:pt x="20023" y="52176"/>
                </a:lnTo>
                <a:lnTo>
                  <a:pt x="13214" y="55413"/>
                </a:lnTo>
                <a:lnTo>
                  <a:pt x="4734" y="56079"/>
                </a:lnTo>
                <a:lnTo>
                  <a:pt x="0" y="62410"/>
                </a:lnTo>
                <a:lnTo>
                  <a:pt x="16972" y="101955"/>
                </a:lnTo>
                <a:lnTo>
                  <a:pt x="62791" y="217041"/>
                </a:lnTo>
                <a:lnTo>
                  <a:pt x="111652" y="340668"/>
                </a:lnTo>
                <a:lnTo>
                  <a:pt x="177880" y="340639"/>
                </a:lnTo>
                <a:lnTo>
                  <a:pt x="222339" y="311834"/>
                </a:lnTo>
                <a:lnTo>
                  <a:pt x="265893" y="286688"/>
                </a:lnTo>
                <a:lnTo>
                  <a:pt x="304054" y="269643"/>
                </a:lnTo>
                <a:lnTo>
                  <a:pt x="318435" y="268776"/>
                </a:lnTo>
                <a:lnTo>
                  <a:pt x="391841" y="268776"/>
                </a:lnTo>
                <a:lnTo>
                  <a:pt x="391929" y="185032"/>
                </a:lnTo>
                <a:lnTo>
                  <a:pt x="392177" y="185016"/>
                </a:lnTo>
                <a:lnTo>
                  <a:pt x="392177" y="138987"/>
                </a:lnTo>
                <a:lnTo>
                  <a:pt x="391474" y="138987"/>
                </a:lnTo>
                <a:lnTo>
                  <a:pt x="391595" y="65728"/>
                </a:lnTo>
                <a:lnTo>
                  <a:pt x="392177" y="65641"/>
                </a:lnTo>
                <a:lnTo>
                  <a:pt x="392177" y="52176"/>
                </a:lnTo>
                <a:lnTo>
                  <a:pt x="195310" y="52176"/>
                </a:lnTo>
                <a:lnTo>
                  <a:pt x="180272" y="48907"/>
                </a:lnTo>
                <a:lnTo>
                  <a:pt x="165502" y="42670"/>
                </a:lnTo>
                <a:lnTo>
                  <a:pt x="143588" y="33066"/>
                </a:lnTo>
                <a:lnTo>
                  <a:pt x="121207" y="27408"/>
                </a:lnTo>
                <a:lnTo>
                  <a:pt x="98211" y="26567"/>
                </a:lnTo>
                <a:close/>
              </a:path>
              <a:path w="392429" h="375284">
                <a:moveTo>
                  <a:pt x="391841" y="268776"/>
                </a:moveTo>
                <a:lnTo>
                  <a:pt x="318435" y="268776"/>
                </a:lnTo>
                <a:lnTo>
                  <a:pt x="331475" y="272512"/>
                </a:lnTo>
                <a:lnTo>
                  <a:pt x="343218" y="280715"/>
                </a:lnTo>
                <a:lnTo>
                  <a:pt x="354425" y="289171"/>
                </a:lnTo>
                <a:lnTo>
                  <a:pt x="365958" y="293506"/>
                </a:lnTo>
                <a:lnTo>
                  <a:pt x="378361" y="293656"/>
                </a:lnTo>
                <a:lnTo>
                  <a:pt x="392177" y="289554"/>
                </a:lnTo>
                <a:lnTo>
                  <a:pt x="392177" y="270299"/>
                </a:lnTo>
                <a:lnTo>
                  <a:pt x="391840" y="270299"/>
                </a:lnTo>
                <a:lnTo>
                  <a:pt x="391841" y="268776"/>
                </a:lnTo>
                <a:close/>
              </a:path>
              <a:path w="392429" h="375284">
                <a:moveTo>
                  <a:pt x="392177" y="270233"/>
                </a:moveTo>
                <a:lnTo>
                  <a:pt x="391840" y="270299"/>
                </a:lnTo>
                <a:lnTo>
                  <a:pt x="392177" y="270299"/>
                </a:lnTo>
                <a:close/>
              </a:path>
              <a:path w="392429" h="375284">
                <a:moveTo>
                  <a:pt x="392177" y="138954"/>
                </a:moveTo>
                <a:lnTo>
                  <a:pt x="391474" y="138987"/>
                </a:lnTo>
                <a:lnTo>
                  <a:pt x="392177" y="138987"/>
                </a:lnTo>
                <a:close/>
              </a:path>
              <a:path w="392429" h="375284">
                <a:moveTo>
                  <a:pt x="340300" y="4862"/>
                </a:moveTo>
                <a:lnTo>
                  <a:pt x="334275" y="7146"/>
                </a:lnTo>
                <a:lnTo>
                  <a:pt x="239101" y="44625"/>
                </a:lnTo>
                <a:lnTo>
                  <a:pt x="232567" y="46159"/>
                </a:lnTo>
                <a:lnTo>
                  <a:pt x="226352" y="48388"/>
                </a:lnTo>
                <a:lnTo>
                  <a:pt x="210659" y="52122"/>
                </a:lnTo>
                <a:lnTo>
                  <a:pt x="195312" y="52176"/>
                </a:lnTo>
                <a:lnTo>
                  <a:pt x="392177" y="52176"/>
                </a:lnTo>
                <a:lnTo>
                  <a:pt x="392177" y="5237"/>
                </a:lnTo>
                <a:lnTo>
                  <a:pt x="347587" y="5237"/>
                </a:lnTo>
                <a:lnTo>
                  <a:pt x="340300" y="4862"/>
                </a:lnTo>
                <a:close/>
              </a:path>
              <a:path w="392429" h="375284">
                <a:moveTo>
                  <a:pt x="392177" y="0"/>
                </a:moveTo>
                <a:lnTo>
                  <a:pt x="347587" y="5237"/>
                </a:lnTo>
                <a:lnTo>
                  <a:pt x="392177" y="5237"/>
                </a:lnTo>
                <a:lnTo>
                  <a:pt x="392177" y="0"/>
                </a:lnTo>
                <a:close/>
              </a:path>
            </a:pathLst>
          </a:custGeom>
          <a:solidFill>
            <a:srgbClr val="4E6E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1539153" y="307928"/>
            <a:ext cx="374650" cy="297180"/>
          </a:xfrm>
          <a:custGeom>
            <a:avLst/>
            <a:gdLst/>
            <a:ahLst/>
            <a:cxnLst/>
            <a:rect l="l" t="t" r="r" b="b"/>
            <a:pathLst>
              <a:path w="374650" h="297180">
                <a:moveTo>
                  <a:pt x="373780" y="0"/>
                </a:moveTo>
                <a:lnTo>
                  <a:pt x="355457" y="5659"/>
                </a:lnTo>
                <a:lnTo>
                  <a:pt x="308638" y="16721"/>
                </a:lnTo>
                <a:lnTo>
                  <a:pt x="245545" y="24316"/>
                </a:lnTo>
                <a:lnTo>
                  <a:pt x="178399" y="19573"/>
                </a:lnTo>
                <a:lnTo>
                  <a:pt x="113904" y="17762"/>
                </a:lnTo>
                <a:lnTo>
                  <a:pt x="56648" y="31806"/>
                </a:lnTo>
                <a:lnTo>
                  <a:pt x="15668" y="49317"/>
                </a:lnTo>
                <a:lnTo>
                  <a:pt x="0" y="57906"/>
                </a:lnTo>
                <a:lnTo>
                  <a:pt x="45817" y="172994"/>
                </a:lnTo>
                <a:lnTo>
                  <a:pt x="94682" y="296621"/>
                </a:lnTo>
                <a:lnTo>
                  <a:pt x="108220" y="290384"/>
                </a:lnTo>
                <a:lnTo>
                  <a:pt x="141272" y="273400"/>
                </a:lnTo>
                <a:lnTo>
                  <a:pt x="182493" y="248258"/>
                </a:lnTo>
                <a:lnTo>
                  <a:pt x="220538" y="217548"/>
                </a:lnTo>
                <a:lnTo>
                  <a:pt x="262922" y="200552"/>
                </a:lnTo>
                <a:lnTo>
                  <a:pt x="313686" y="205583"/>
                </a:lnTo>
                <a:lnTo>
                  <a:pt x="356280" y="218773"/>
                </a:lnTo>
                <a:lnTo>
                  <a:pt x="374155" y="226251"/>
                </a:lnTo>
                <a:lnTo>
                  <a:pt x="3737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690841" y="307419"/>
            <a:ext cx="328295" cy="361950"/>
          </a:xfrm>
          <a:custGeom>
            <a:avLst/>
            <a:gdLst/>
            <a:ahLst/>
            <a:cxnLst/>
            <a:rect l="l" t="t" r="r" b="b"/>
            <a:pathLst>
              <a:path w="328295" h="361950">
                <a:moveTo>
                  <a:pt x="88856" y="0"/>
                </a:moveTo>
                <a:lnTo>
                  <a:pt x="5933" y="118"/>
                </a:lnTo>
                <a:lnTo>
                  <a:pt x="3446" y="343"/>
                </a:lnTo>
                <a:lnTo>
                  <a:pt x="0" y="513"/>
                </a:lnTo>
                <a:lnTo>
                  <a:pt x="0" y="359319"/>
                </a:lnTo>
                <a:lnTo>
                  <a:pt x="4668" y="361418"/>
                </a:lnTo>
                <a:lnTo>
                  <a:pt x="8926" y="360543"/>
                </a:lnTo>
                <a:lnTo>
                  <a:pt x="158649" y="360543"/>
                </a:lnTo>
                <a:lnTo>
                  <a:pt x="203997" y="357045"/>
                </a:lnTo>
                <a:lnTo>
                  <a:pt x="245483" y="344901"/>
                </a:lnTo>
                <a:lnTo>
                  <a:pt x="288448" y="312259"/>
                </a:lnTo>
                <a:lnTo>
                  <a:pt x="309434" y="278956"/>
                </a:lnTo>
                <a:lnTo>
                  <a:pt x="124346" y="278956"/>
                </a:lnTo>
                <a:lnTo>
                  <a:pt x="110354" y="278524"/>
                </a:lnTo>
                <a:lnTo>
                  <a:pt x="110354" y="82128"/>
                </a:lnTo>
                <a:lnTo>
                  <a:pt x="127451" y="81821"/>
                </a:lnTo>
                <a:lnTo>
                  <a:pt x="308477" y="81821"/>
                </a:lnTo>
                <a:lnTo>
                  <a:pt x="302337" y="68494"/>
                </a:lnTo>
                <a:lnTo>
                  <a:pt x="270220" y="30955"/>
                </a:lnTo>
                <a:lnTo>
                  <a:pt x="229154" y="9346"/>
                </a:lnTo>
                <a:lnTo>
                  <a:pt x="189600" y="1304"/>
                </a:lnTo>
                <a:lnTo>
                  <a:pt x="169285" y="297"/>
                </a:lnTo>
                <a:lnTo>
                  <a:pt x="88856" y="0"/>
                </a:lnTo>
                <a:close/>
              </a:path>
              <a:path w="328295" h="361950">
                <a:moveTo>
                  <a:pt x="158649" y="360543"/>
                </a:moveTo>
                <a:lnTo>
                  <a:pt x="8926" y="360543"/>
                </a:lnTo>
                <a:lnTo>
                  <a:pt x="75765" y="360606"/>
                </a:lnTo>
                <a:lnTo>
                  <a:pt x="155799" y="360589"/>
                </a:lnTo>
                <a:lnTo>
                  <a:pt x="158649" y="360543"/>
                </a:lnTo>
                <a:close/>
              </a:path>
              <a:path w="328295" h="361950">
                <a:moveTo>
                  <a:pt x="155799" y="360589"/>
                </a:moveTo>
                <a:lnTo>
                  <a:pt x="138461" y="360589"/>
                </a:lnTo>
                <a:lnTo>
                  <a:pt x="154887" y="360603"/>
                </a:lnTo>
                <a:lnTo>
                  <a:pt x="155799" y="360589"/>
                </a:lnTo>
                <a:close/>
              </a:path>
              <a:path w="328295" h="361950">
                <a:moveTo>
                  <a:pt x="308477" y="81821"/>
                </a:moveTo>
                <a:lnTo>
                  <a:pt x="127451" y="81821"/>
                </a:lnTo>
                <a:lnTo>
                  <a:pt x="144414" y="81928"/>
                </a:lnTo>
                <a:lnTo>
                  <a:pt x="161192" y="83672"/>
                </a:lnTo>
                <a:lnTo>
                  <a:pt x="199510" y="103595"/>
                </a:lnTo>
                <a:lnTo>
                  <a:pt x="216118" y="154494"/>
                </a:lnTo>
                <a:lnTo>
                  <a:pt x="217882" y="181571"/>
                </a:lnTo>
                <a:lnTo>
                  <a:pt x="216419" y="208646"/>
                </a:lnTo>
                <a:lnTo>
                  <a:pt x="205470" y="252118"/>
                </a:lnTo>
                <a:lnTo>
                  <a:pt x="164635" y="277395"/>
                </a:lnTo>
                <a:lnTo>
                  <a:pt x="137981" y="278956"/>
                </a:lnTo>
                <a:lnTo>
                  <a:pt x="309434" y="278956"/>
                </a:lnTo>
                <a:lnTo>
                  <a:pt x="323074" y="236609"/>
                </a:lnTo>
                <a:lnTo>
                  <a:pt x="327903" y="177432"/>
                </a:lnTo>
                <a:lnTo>
                  <a:pt x="326294" y="148380"/>
                </a:lnTo>
                <a:lnTo>
                  <a:pt x="321433" y="119812"/>
                </a:lnTo>
                <a:lnTo>
                  <a:pt x="313051" y="91751"/>
                </a:lnTo>
                <a:lnTo>
                  <a:pt x="308477" y="81821"/>
                </a:lnTo>
                <a:close/>
              </a:path>
            </a:pathLst>
          </a:custGeom>
          <a:solidFill>
            <a:srgbClr val="425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67085" y="307936"/>
            <a:ext cx="656590" cy="360045"/>
          </a:xfrm>
          <a:custGeom>
            <a:avLst/>
            <a:gdLst/>
            <a:ahLst/>
            <a:cxnLst/>
            <a:rect l="l" t="t" r="r" b="b"/>
            <a:pathLst>
              <a:path w="656590" h="360045">
                <a:moveTo>
                  <a:pt x="342493" y="3263"/>
                </a:moveTo>
                <a:lnTo>
                  <a:pt x="339826" y="330"/>
                </a:lnTo>
                <a:lnTo>
                  <a:pt x="230162" y="330"/>
                </a:lnTo>
                <a:lnTo>
                  <a:pt x="230162" y="125349"/>
                </a:lnTo>
                <a:lnTo>
                  <a:pt x="109245" y="125349"/>
                </a:lnTo>
                <a:lnTo>
                  <a:pt x="109245" y="190"/>
                </a:lnTo>
                <a:lnTo>
                  <a:pt x="38" y="190"/>
                </a:lnTo>
                <a:lnTo>
                  <a:pt x="38" y="18262"/>
                </a:lnTo>
                <a:lnTo>
                  <a:pt x="15201" y="32245"/>
                </a:lnTo>
                <a:lnTo>
                  <a:pt x="28765" y="48336"/>
                </a:lnTo>
                <a:lnTo>
                  <a:pt x="48285" y="82727"/>
                </a:lnTo>
                <a:lnTo>
                  <a:pt x="60083" y="128155"/>
                </a:lnTo>
                <a:lnTo>
                  <a:pt x="65722" y="174764"/>
                </a:lnTo>
                <a:lnTo>
                  <a:pt x="65392" y="193484"/>
                </a:lnTo>
                <a:lnTo>
                  <a:pt x="59893" y="239814"/>
                </a:lnTo>
                <a:lnTo>
                  <a:pt x="48018" y="280301"/>
                </a:lnTo>
                <a:lnTo>
                  <a:pt x="19469" y="323062"/>
                </a:lnTo>
                <a:lnTo>
                  <a:pt x="0" y="340817"/>
                </a:lnTo>
                <a:lnTo>
                  <a:pt x="0" y="359371"/>
                </a:lnTo>
                <a:lnTo>
                  <a:pt x="110109" y="359371"/>
                </a:lnTo>
                <a:lnTo>
                  <a:pt x="110109" y="215315"/>
                </a:lnTo>
                <a:lnTo>
                  <a:pt x="230568" y="215315"/>
                </a:lnTo>
                <a:lnTo>
                  <a:pt x="230568" y="358990"/>
                </a:lnTo>
                <a:lnTo>
                  <a:pt x="238506" y="359765"/>
                </a:lnTo>
                <a:lnTo>
                  <a:pt x="245465" y="359994"/>
                </a:lnTo>
                <a:lnTo>
                  <a:pt x="251472" y="359054"/>
                </a:lnTo>
                <a:lnTo>
                  <a:pt x="255295" y="356120"/>
                </a:lnTo>
                <a:lnTo>
                  <a:pt x="255917" y="352526"/>
                </a:lnTo>
                <a:lnTo>
                  <a:pt x="335661" y="138734"/>
                </a:lnTo>
                <a:lnTo>
                  <a:pt x="338302" y="130594"/>
                </a:lnTo>
                <a:lnTo>
                  <a:pt x="340182" y="122339"/>
                </a:lnTo>
                <a:lnTo>
                  <a:pt x="341274" y="113919"/>
                </a:lnTo>
                <a:lnTo>
                  <a:pt x="341541" y="105232"/>
                </a:lnTo>
                <a:lnTo>
                  <a:pt x="341299" y="81470"/>
                </a:lnTo>
                <a:lnTo>
                  <a:pt x="341287" y="6858"/>
                </a:lnTo>
                <a:lnTo>
                  <a:pt x="342493" y="3263"/>
                </a:lnTo>
                <a:close/>
              </a:path>
              <a:path w="656590" h="360045">
                <a:moveTo>
                  <a:pt x="656526" y="359524"/>
                </a:moveTo>
                <a:lnTo>
                  <a:pt x="634885" y="301383"/>
                </a:lnTo>
                <a:lnTo>
                  <a:pt x="615073" y="248170"/>
                </a:lnTo>
                <a:lnTo>
                  <a:pt x="614133" y="245656"/>
                </a:lnTo>
                <a:lnTo>
                  <a:pt x="559104" y="97815"/>
                </a:lnTo>
                <a:lnTo>
                  <a:pt x="538937" y="43637"/>
                </a:lnTo>
                <a:lnTo>
                  <a:pt x="538937" y="157797"/>
                </a:lnTo>
                <a:lnTo>
                  <a:pt x="493141" y="191846"/>
                </a:lnTo>
                <a:lnTo>
                  <a:pt x="499719" y="212344"/>
                </a:lnTo>
                <a:lnTo>
                  <a:pt x="502970" y="222618"/>
                </a:lnTo>
                <a:lnTo>
                  <a:pt x="506133" y="232905"/>
                </a:lnTo>
                <a:lnTo>
                  <a:pt x="507441" y="237261"/>
                </a:lnTo>
                <a:lnTo>
                  <a:pt x="510501" y="241350"/>
                </a:lnTo>
                <a:lnTo>
                  <a:pt x="508876" y="246354"/>
                </a:lnTo>
                <a:lnTo>
                  <a:pt x="511251" y="245656"/>
                </a:lnTo>
                <a:lnTo>
                  <a:pt x="510451" y="247015"/>
                </a:lnTo>
                <a:lnTo>
                  <a:pt x="510044" y="248170"/>
                </a:lnTo>
                <a:lnTo>
                  <a:pt x="508965" y="248056"/>
                </a:lnTo>
                <a:lnTo>
                  <a:pt x="508558" y="247484"/>
                </a:lnTo>
                <a:lnTo>
                  <a:pt x="508622" y="247218"/>
                </a:lnTo>
                <a:lnTo>
                  <a:pt x="508800" y="246430"/>
                </a:lnTo>
                <a:lnTo>
                  <a:pt x="499935" y="241604"/>
                </a:lnTo>
                <a:lnTo>
                  <a:pt x="491718" y="235788"/>
                </a:lnTo>
                <a:lnTo>
                  <a:pt x="483755" y="229616"/>
                </a:lnTo>
                <a:lnTo>
                  <a:pt x="475615" y="223697"/>
                </a:lnTo>
                <a:lnTo>
                  <a:pt x="471411" y="220903"/>
                </a:lnTo>
                <a:lnTo>
                  <a:pt x="467360" y="217868"/>
                </a:lnTo>
                <a:lnTo>
                  <a:pt x="462508" y="214426"/>
                </a:lnTo>
                <a:lnTo>
                  <a:pt x="416902" y="247218"/>
                </a:lnTo>
                <a:lnTo>
                  <a:pt x="414896" y="245414"/>
                </a:lnTo>
                <a:lnTo>
                  <a:pt x="431812" y="191782"/>
                </a:lnTo>
                <a:lnTo>
                  <a:pt x="383552" y="156095"/>
                </a:lnTo>
                <a:lnTo>
                  <a:pt x="443280" y="156095"/>
                </a:lnTo>
                <a:lnTo>
                  <a:pt x="462407" y="97815"/>
                </a:lnTo>
                <a:lnTo>
                  <a:pt x="481609" y="155625"/>
                </a:lnTo>
                <a:lnTo>
                  <a:pt x="537781" y="155625"/>
                </a:lnTo>
                <a:lnTo>
                  <a:pt x="538937" y="157797"/>
                </a:lnTo>
                <a:lnTo>
                  <a:pt x="538937" y="43637"/>
                </a:lnTo>
                <a:lnTo>
                  <a:pt x="522693" y="0"/>
                </a:lnTo>
                <a:lnTo>
                  <a:pt x="401078" y="0"/>
                </a:lnTo>
                <a:lnTo>
                  <a:pt x="267385" y="359244"/>
                </a:lnTo>
                <a:lnTo>
                  <a:pt x="380580" y="359244"/>
                </a:lnTo>
                <a:lnTo>
                  <a:pt x="385025" y="344335"/>
                </a:lnTo>
                <a:lnTo>
                  <a:pt x="389191" y="329641"/>
                </a:lnTo>
                <a:lnTo>
                  <a:pt x="393484" y="315290"/>
                </a:lnTo>
                <a:lnTo>
                  <a:pt x="398272" y="301383"/>
                </a:lnTo>
                <a:lnTo>
                  <a:pt x="522884" y="301383"/>
                </a:lnTo>
                <a:lnTo>
                  <a:pt x="527481" y="316547"/>
                </a:lnTo>
                <a:lnTo>
                  <a:pt x="531495" y="331571"/>
                </a:lnTo>
                <a:lnTo>
                  <a:pt x="535927" y="346036"/>
                </a:lnTo>
                <a:lnTo>
                  <a:pt x="541845" y="359524"/>
                </a:lnTo>
                <a:lnTo>
                  <a:pt x="656526" y="359524"/>
                </a:lnTo>
                <a:close/>
              </a:path>
            </a:pathLst>
          </a:custGeom>
          <a:solidFill>
            <a:srgbClr val="425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1522176" y="263880"/>
            <a:ext cx="391160" cy="375285"/>
          </a:xfrm>
          <a:custGeom>
            <a:avLst/>
            <a:gdLst/>
            <a:ahLst/>
            <a:cxnLst/>
            <a:rect l="l" t="t" r="r" b="b"/>
            <a:pathLst>
              <a:path w="391159" h="375284">
                <a:moveTo>
                  <a:pt x="390753" y="239763"/>
                </a:moveTo>
                <a:lnTo>
                  <a:pt x="378155" y="241795"/>
                </a:lnTo>
                <a:lnTo>
                  <a:pt x="365747" y="243344"/>
                </a:lnTo>
                <a:lnTo>
                  <a:pt x="353415" y="243941"/>
                </a:lnTo>
                <a:lnTo>
                  <a:pt x="341033" y="243154"/>
                </a:lnTo>
                <a:lnTo>
                  <a:pt x="326313" y="240004"/>
                </a:lnTo>
                <a:lnTo>
                  <a:pt x="312394" y="234937"/>
                </a:lnTo>
                <a:lnTo>
                  <a:pt x="299034" y="228523"/>
                </a:lnTo>
                <a:lnTo>
                  <a:pt x="285991" y="221322"/>
                </a:lnTo>
                <a:lnTo>
                  <a:pt x="274637" y="216382"/>
                </a:lnTo>
                <a:lnTo>
                  <a:pt x="263486" y="214782"/>
                </a:lnTo>
                <a:lnTo>
                  <a:pt x="252310" y="216662"/>
                </a:lnTo>
                <a:lnTo>
                  <a:pt x="240868" y="222148"/>
                </a:lnTo>
                <a:lnTo>
                  <a:pt x="207657" y="242747"/>
                </a:lnTo>
                <a:lnTo>
                  <a:pt x="104762" y="305384"/>
                </a:lnTo>
                <a:lnTo>
                  <a:pt x="101130" y="306412"/>
                </a:lnTo>
                <a:lnTo>
                  <a:pt x="100177" y="311632"/>
                </a:lnTo>
                <a:lnTo>
                  <a:pt x="125488" y="375221"/>
                </a:lnTo>
                <a:lnTo>
                  <a:pt x="201104" y="325374"/>
                </a:lnTo>
                <a:lnTo>
                  <a:pt x="222338" y="311835"/>
                </a:lnTo>
                <a:lnTo>
                  <a:pt x="265899" y="286689"/>
                </a:lnTo>
                <a:lnTo>
                  <a:pt x="303949" y="269646"/>
                </a:lnTo>
                <a:lnTo>
                  <a:pt x="318084" y="268782"/>
                </a:lnTo>
                <a:lnTo>
                  <a:pt x="330873" y="272516"/>
                </a:lnTo>
                <a:lnTo>
                  <a:pt x="342506" y="280720"/>
                </a:lnTo>
                <a:lnTo>
                  <a:pt x="353644" y="289179"/>
                </a:lnTo>
                <a:lnTo>
                  <a:pt x="365023" y="293509"/>
                </a:lnTo>
                <a:lnTo>
                  <a:pt x="377190" y="293662"/>
                </a:lnTo>
                <a:lnTo>
                  <a:pt x="390753" y="289560"/>
                </a:lnTo>
                <a:lnTo>
                  <a:pt x="390753" y="239763"/>
                </a:lnTo>
                <a:close/>
              </a:path>
              <a:path w="391159" h="375284">
                <a:moveTo>
                  <a:pt x="391045" y="138963"/>
                </a:moveTo>
                <a:lnTo>
                  <a:pt x="368960" y="143967"/>
                </a:lnTo>
                <a:lnTo>
                  <a:pt x="340842" y="151841"/>
                </a:lnTo>
                <a:lnTo>
                  <a:pt x="319735" y="154393"/>
                </a:lnTo>
                <a:lnTo>
                  <a:pt x="298538" y="153085"/>
                </a:lnTo>
                <a:lnTo>
                  <a:pt x="277164" y="147269"/>
                </a:lnTo>
                <a:lnTo>
                  <a:pt x="259753" y="140944"/>
                </a:lnTo>
                <a:lnTo>
                  <a:pt x="224599" y="129171"/>
                </a:lnTo>
                <a:lnTo>
                  <a:pt x="207086" y="123088"/>
                </a:lnTo>
                <a:lnTo>
                  <a:pt x="193941" y="119748"/>
                </a:lnTo>
                <a:lnTo>
                  <a:pt x="181025" y="119189"/>
                </a:lnTo>
                <a:lnTo>
                  <a:pt x="168198" y="121107"/>
                </a:lnTo>
                <a:lnTo>
                  <a:pt x="118541" y="142214"/>
                </a:lnTo>
                <a:lnTo>
                  <a:pt x="66294" y="172148"/>
                </a:lnTo>
                <a:lnTo>
                  <a:pt x="49530" y="183692"/>
                </a:lnTo>
                <a:lnTo>
                  <a:pt x="75107" y="248043"/>
                </a:lnTo>
                <a:lnTo>
                  <a:pt x="114312" y="220522"/>
                </a:lnTo>
                <a:lnTo>
                  <a:pt x="141224" y="203200"/>
                </a:lnTo>
                <a:lnTo>
                  <a:pt x="168973" y="187286"/>
                </a:lnTo>
                <a:lnTo>
                  <a:pt x="197827" y="173189"/>
                </a:lnTo>
                <a:lnTo>
                  <a:pt x="213245" y="167830"/>
                </a:lnTo>
                <a:lnTo>
                  <a:pt x="228180" y="166090"/>
                </a:lnTo>
                <a:lnTo>
                  <a:pt x="242874" y="168605"/>
                </a:lnTo>
                <a:lnTo>
                  <a:pt x="257517" y="175996"/>
                </a:lnTo>
                <a:lnTo>
                  <a:pt x="263436" y="179578"/>
                </a:lnTo>
                <a:lnTo>
                  <a:pt x="269684" y="182676"/>
                </a:lnTo>
                <a:lnTo>
                  <a:pt x="282536" y="188214"/>
                </a:lnTo>
                <a:lnTo>
                  <a:pt x="299148" y="194005"/>
                </a:lnTo>
                <a:lnTo>
                  <a:pt x="316052" y="197192"/>
                </a:lnTo>
                <a:lnTo>
                  <a:pt x="333235" y="197789"/>
                </a:lnTo>
                <a:lnTo>
                  <a:pt x="350710" y="195770"/>
                </a:lnTo>
                <a:lnTo>
                  <a:pt x="357759" y="194449"/>
                </a:lnTo>
                <a:lnTo>
                  <a:pt x="364883" y="191858"/>
                </a:lnTo>
                <a:lnTo>
                  <a:pt x="379806" y="192684"/>
                </a:lnTo>
                <a:lnTo>
                  <a:pt x="385381" y="189534"/>
                </a:lnTo>
                <a:lnTo>
                  <a:pt x="391045" y="185000"/>
                </a:lnTo>
                <a:lnTo>
                  <a:pt x="391045" y="138963"/>
                </a:lnTo>
                <a:close/>
              </a:path>
              <a:path w="391159" h="375284">
                <a:moveTo>
                  <a:pt x="391134" y="0"/>
                </a:moveTo>
                <a:lnTo>
                  <a:pt x="347065" y="5245"/>
                </a:lnTo>
                <a:lnTo>
                  <a:pt x="340042" y="4864"/>
                </a:lnTo>
                <a:lnTo>
                  <a:pt x="311734" y="15760"/>
                </a:lnTo>
                <a:lnTo>
                  <a:pt x="238975" y="44627"/>
                </a:lnTo>
                <a:lnTo>
                  <a:pt x="232498" y="46164"/>
                </a:lnTo>
                <a:lnTo>
                  <a:pt x="226288" y="48387"/>
                </a:lnTo>
                <a:lnTo>
                  <a:pt x="210604" y="52120"/>
                </a:lnTo>
                <a:lnTo>
                  <a:pt x="195262" y="52184"/>
                </a:lnTo>
                <a:lnTo>
                  <a:pt x="180238" y="48907"/>
                </a:lnTo>
                <a:lnTo>
                  <a:pt x="165468" y="42672"/>
                </a:lnTo>
                <a:lnTo>
                  <a:pt x="143560" y="33070"/>
                </a:lnTo>
                <a:lnTo>
                  <a:pt x="121183" y="27419"/>
                </a:lnTo>
                <a:lnTo>
                  <a:pt x="74434" y="31419"/>
                </a:lnTo>
                <a:lnTo>
                  <a:pt x="33324" y="46278"/>
                </a:lnTo>
                <a:lnTo>
                  <a:pt x="13208" y="55422"/>
                </a:lnTo>
                <a:lnTo>
                  <a:pt x="4737" y="56083"/>
                </a:lnTo>
                <a:lnTo>
                  <a:pt x="0" y="62420"/>
                </a:lnTo>
                <a:lnTo>
                  <a:pt x="23977" y="118275"/>
                </a:lnTo>
                <a:lnTo>
                  <a:pt x="42316" y="107937"/>
                </a:lnTo>
                <a:lnTo>
                  <a:pt x="60680" y="98539"/>
                </a:lnTo>
                <a:lnTo>
                  <a:pt x="98298" y="83185"/>
                </a:lnTo>
                <a:lnTo>
                  <a:pt x="142481" y="72593"/>
                </a:lnTo>
                <a:lnTo>
                  <a:pt x="164998" y="71450"/>
                </a:lnTo>
                <a:lnTo>
                  <a:pt x="187871" y="74206"/>
                </a:lnTo>
                <a:lnTo>
                  <a:pt x="203974" y="79108"/>
                </a:lnTo>
                <a:lnTo>
                  <a:pt x="219240" y="85979"/>
                </a:lnTo>
                <a:lnTo>
                  <a:pt x="254660" y="104863"/>
                </a:lnTo>
                <a:lnTo>
                  <a:pt x="259626" y="105740"/>
                </a:lnTo>
                <a:lnTo>
                  <a:pt x="284975" y="97091"/>
                </a:lnTo>
                <a:lnTo>
                  <a:pt x="344766" y="79349"/>
                </a:lnTo>
                <a:lnTo>
                  <a:pt x="356425" y="76136"/>
                </a:lnTo>
                <a:lnTo>
                  <a:pt x="368173" y="73190"/>
                </a:lnTo>
                <a:lnTo>
                  <a:pt x="379806" y="69888"/>
                </a:lnTo>
                <a:lnTo>
                  <a:pt x="391134" y="65595"/>
                </a:lnTo>
                <a:lnTo>
                  <a:pt x="391134" y="0"/>
                </a:lnTo>
                <a:close/>
              </a:path>
            </a:pathLst>
          </a:custGeom>
          <a:solidFill>
            <a:srgbClr val="BD20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1475651" y="553587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2701" y="0"/>
                </a:moveTo>
                <a:lnTo>
                  <a:pt x="309" y="695"/>
                </a:lnTo>
                <a:lnTo>
                  <a:pt x="0" y="1824"/>
                </a:lnTo>
                <a:lnTo>
                  <a:pt x="394" y="2399"/>
                </a:lnTo>
                <a:lnTo>
                  <a:pt x="1485" y="2509"/>
                </a:lnTo>
                <a:lnTo>
                  <a:pt x="1901" y="1363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2231" y="265175"/>
            <a:ext cx="1155192" cy="6492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04740" y="386588"/>
            <a:ext cx="2382519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76717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5068" y="2279396"/>
            <a:ext cx="11221863" cy="1798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443973" y="6584026"/>
            <a:ext cx="1841500" cy="167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>
                <a:solidFill>
                  <a:srgbClr val="677A8C"/>
                </a:solidFill>
              </a:rPr>
              <a:t>#TCCC-CLS-PPT-12</a:t>
            </a:r>
            <a:r>
              <a:rPr spc="-30" dirty="0">
                <a:solidFill>
                  <a:srgbClr val="677A8C"/>
                </a:solidFill>
              </a:rPr>
              <a:t> </a:t>
            </a:r>
            <a:r>
              <a:rPr spc="-5" dirty="0">
                <a:solidFill>
                  <a:srgbClr val="677A8C"/>
                </a:solidFill>
              </a:rPr>
              <a:t>30</a:t>
            </a:r>
            <a:r>
              <a:rPr spc="-30" dirty="0">
                <a:solidFill>
                  <a:srgbClr val="677A8C"/>
                </a:solidFill>
              </a:rPr>
              <a:t> </a:t>
            </a:r>
            <a:r>
              <a:rPr dirty="0">
                <a:solidFill>
                  <a:srgbClr val="677A8C"/>
                </a:solidFill>
              </a:rPr>
              <a:t>JUN</a:t>
            </a:r>
            <a:r>
              <a:rPr spc="-20" dirty="0">
                <a:solidFill>
                  <a:srgbClr val="677A8C"/>
                </a:solidFill>
              </a:rPr>
              <a:t> </a:t>
            </a:r>
            <a:r>
              <a:rPr spc="-10" dirty="0">
                <a:solidFill>
                  <a:srgbClr val="677A8C"/>
                </a:solidFill>
              </a:rPr>
              <a:t>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99684" y="6567128"/>
            <a:ext cx="161290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‹#›</a:t>
            </a:fld>
            <a:endParaRPr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54790" y="5934026"/>
            <a:ext cx="2103120" cy="4914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00"/>
              </a:spcBef>
            </a:pPr>
            <a:r>
              <a:rPr sz="1600" spc="-15" dirty="0">
                <a:solidFill>
                  <a:srgbClr val="D9D9D9"/>
                </a:solidFill>
                <a:latin typeface="Arial Black"/>
                <a:cs typeface="Arial Black"/>
              </a:rPr>
              <a:t>TCCC</a:t>
            </a:r>
            <a:r>
              <a:rPr sz="1600" spc="-105" dirty="0">
                <a:solidFill>
                  <a:srgbClr val="D9D9D9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rgbClr val="D9D9D9"/>
                </a:solidFill>
                <a:latin typeface="Arial MT"/>
                <a:cs typeface="Arial MT"/>
              </a:rPr>
              <a:t>TIER</a:t>
            </a:r>
            <a:r>
              <a:rPr sz="1600" spc="-30" dirty="0">
                <a:solidFill>
                  <a:srgbClr val="D9D9D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D9D9D9"/>
                </a:solidFill>
                <a:latin typeface="Arial MT"/>
                <a:cs typeface="Arial MT"/>
              </a:rPr>
              <a:t>4</a:t>
            </a:r>
            <a:endParaRPr sz="16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sz="1300" spc="-5" dirty="0">
                <a:solidFill>
                  <a:srgbClr val="D9D9D9"/>
                </a:solidFill>
                <a:latin typeface="Arial MT"/>
                <a:cs typeface="Arial MT"/>
              </a:rPr>
              <a:t>Combat Paramedic/Provider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40996" y="5909299"/>
            <a:ext cx="2382520" cy="574675"/>
          </a:xfrm>
          <a:custGeom>
            <a:avLst/>
            <a:gdLst/>
            <a:ahLst/>
            <a:cxnLst/>
            <a:rect l="l" t="t" r="r" b="b"/>
            <a:pathLst>
              <a:path w="2382520" h="574675">
                <a:moveTo>
                  <a:pt x="2286593" y="0"/>
                </a:moveTo>
                <a:lnTo>
                  <a:pt x="95700" y="0"/>
                </a:lnTo>
                <a:lnTo>
                  <a:pt x="58449" y="7520"/>
                </a:lnTo>
                <a:lnTo>
                  <a:pt x="28030" y="28030"/>
                </a:lnTo>
                <a:lnTo>
                  <a:pt x="7520" y="58449"/>
                </a:lnTo>
                <a:lnTo>
                  <a:pt x="0" y="95700"/>
                </a:lnTo>
                <a:lnTo>
                  <a:pt x="0" y="478489"/>
                </a:lnTo>
                <a:lnTo>
                  <a:pt x="7520" y="515739"/>
                </a:lnTo>
                <a:lnTo>
                  <a:pt x="28030" y="546159"/>
                </a:lnTo>
                <a:lnTo>
                  <a:pt x="58449" y="566669"/>
                </a:lnTo>
                <a:lnTo>
                  <a:pt x="95700" y="574189"/>
                </a:lnTo>
                <a:lnTo>
                  <a:pt x="2286593" y="574189"/>
                </a:lnTo>
                <a:lnTo>
                  <a:pt x="2323844" y="566669"/>
                </a:lnTo>
                <a:lnTo>
                  <a:pt x="2354263" y="546159"/>
                </a:lnTo>
                <a:lnTo>
                  <a:pt x="2374773" y="515739"/>
                </a:lnTo>
                <a:lnTo>
                  <a:pt x="2382294" y="478489"/>
                </a:lnTo>
                <a:lnTo>
                  <a:pt x="2382294" y="95700"/>
                </a:lnTo>
                <a:lnTo>
                  <a:pt x="2374773" y="58449"/>
                </a:lnTo>
                <a:lnTo>
                  <a:pt x="2354263" y="28030"/>
                </a:lnTo>
                <a:lnTo>
                  <a:pt x="2323844" y="7520"/>
                </a:lnTo>
                <a:lnTo>
                  <a:pt x="2286593" y="0"/>
                </a:lnTo>
                <a:close/>
              </a:path>
            </a:pathLst>
          </a:custGeom>
          <a:solidFill>
            <a:srgbClr val="1A1B1B">
              <a:alpha val="2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61411" y="5934026"/>
            <a:ext cx="1541780" cy="4914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1600" spc="-15" dirty="0">
                <a:solidFill>
                  <a:srgbClr val="D9D9D9"/>
                </a:solidFill>
                <a:latin typeface="Arial Black"/>
                <a:cs typeface="Arial Black"/>
              </a:rPr>
              <a:t>TCCC</a:t>
            </a:r>
            <a:r>
              <a:rPr sz="1600" spc="-25" dirty="0">
                <a:solidFill>
                  <a:srgbClr val="D9D9D9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rgbClr val="D9D9D9"/>
                </a:solidFill>
                <a:latin typeface="Arial MT"/>
                <a:cs typeface="Arial MT"/>
              </a:rPr>
              <a:t>TIER</a:t>
            </a:r>
            <a:r>
              <a:rPr sz="1600" spc="-25" dirty="0">
                <a:solidFill>
                  <a:srgbClr val="D9D9D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D9D9D9"/>
                </a:solidFill>
                <a:latin typeface="Arial MT"/>
                <a:cs typeface="Arial MT"/>
              </a:rPr>
              <a:t>1</a:t>
            </a:r>
            <a:endParaRPr sz="16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sz="1300" spc="-5" dirty="0">
                <a:solidFill>
                  <a:srgbClr val="D9D9D9"/>
                </a:solidFill>
                <a:latin typeface="Arial MT"/>
                <a:cs typeface="Arial MT"/>
              </a:rPr>
              <a:t>All</a:t>
            </a:r>
            <a:r>
              <a:rPr sz="1300" spc="-30" dirty="0">
                <a:solidFill>
                  <a:srgbClr val="D9D9D9"/>
                </a:solidFill>
                <a:latin typeface="Arial MT"/>
                <a:cs typeface="Arial MT"/>
              </a:rPr>
              <a:t> </a:t>
            </a:r>
            <a:r>
              <a:rPr sz="1300" spc="-5" dirty="0">
                <a:solidFill>
                  <a:srgbClr val="D9D9D9"/>
                </a:solidFill>
                <a:latin typeface="Arial MT"/>
                <a:cs typeface="Arial MT"/>
              </a:rPr>
              <a:t>Service</a:t>
            </a:r>
            <a:r>
              <a:rPr sz="1300" spc="-25" dirty="0">
                <a:solidFill>
                  <a:srgbClr val="D9D9D9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D9D9D9"/>
                </a:solidFill>
                <a:latin typeface="Arial MT"/>
                <a:cs typeface="Arial MT"/>
              </a:rPr>
              <a:t>Members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99117" y="5909299"/>
            <a:ext cx="2382520" cy="574675"/>
          </a:xfrm>
          <a:custGeom>
            <a:avLst/>
            <a:gdLst/>
            <a:ahLst/>
            <a:cxnLst/>
            <a:rect l="l" t="t" r="r" b="b"/>
            <a:pathLst>
              <a:path w="2382520" h="574675">
                <a:moveTo>
                  <a:pt x="2286593" y="0"/>
                </a:moveTo>
                <a:lnTo>
                  <a:pt x="95700" y="0"/>
                </a:lnTo>
                <a:lnTo>
                  <a:pt x="58449" y="7520"/>
                </a:lnTo>
                <a:lnTo>
                  <a:pt x="28030" y="28030"/>
                </a:lnTo>
                <a:lnTo>
                  <a:pt x="7520" y="58449"/>
                </a:lnTo>
                <a:lnTo>
                  <a:pt x="0" y="95700"/>
                </a:lnTo>
                <a:lnTo>
                  <a:pt x="0" y="478489"/>
                </a:lnTo>
                <a:lnTo>
                  <a:pt x="7520" y="515739"/>
                </a:lnTo>
                <a:lnTo>
                  <a:pt x="28030" y="546159"/>
                </a:lnTo>
                <a:lnTo>
                  <a:pt x="58449" y="566669"/>
                </a:lnTo>
                <a:lnTo>
                  <a:pt x="95700" y="574189"/>
                </a:lnTo>
                <a:lnTo>
                  <a:pt x="2286593" y="574189"/>
                </a:lnTo>
                <a:lnTo>
                  <a:pt x="2323843" y="566669"/>
                </a:lnTo>
                <a:lnTo>
                  <a:pt x="2354263" y="546159"/>
                </a:lnTo>
                <a:lnTo>
                  <a:pt x="2374773" y="515739"/>
                </a:lnTo>
                <a:lnTo>
                  <a:pt x="2382293" y="478489"/>
                </a:lnTo>
                <a:lnTo>
                  <a:pt x="2382293" y="95700"/>
                </a:lnTo>
                <a:lnTo>
                  <a:pt x="2374773" y="58449"/>
                </a:lnTo>
                <a:lnTo>
                  <a:pt x="2354263" y="28030"/>
                </a:lnTo>
                <a:lnTo>
                  <a:pt x="2323843" y="7520"/>
                </a:lnTo>
                <a:lnTo>
                  <a:pt x="2286593" y="0"/>
                </a:lnTo>
                <a:close/>
              </a:path>
            </a:pathLst>
          </a:custGeom>
          <a:solidFill>
            <a:srgbClr val="1A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19831" y="5934026"/>
            <a:ext cx="1341755" cy="4914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600" spc="-15" dirty="0">
                <a:solidFill>
                  <a:srgbClr val="FFFFFF"/>
                </a:solidFill>
                <a:latin typeface="Arial Black"/>
                <a:cs typeface="Arial Black"/>
              </a:rPr>
              <a:t>TCCC</a:t>
            </a:r>
            <a:r>
              <a:rPr sz="16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TIER</a:t>
            </a:r>
            <a:r>
              <a:rPr sz="16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endParaRPr sz="1600">
              <a:latin typeface="Arial MT"/>
              <a:cs typeface="Arial MT"/>
            </a:endParaRPr>
          </a:p>
          <a:p>
            <a:pPr marL="21590">
              <a:lnSpc>
                <a:spcPct val="100000"/>
              </a:lnSpc>
              <a:spcBef>
                <a:spcPts val="85"/>
              </a:spcBef>
            </a:pP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Combat</a:t>
            </a:r>
            <a:r>
              <a:rPr sz="13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Lifesaver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57239" y="5909299"/>
            <a:ext cx="2382520" cy="574675"/>
          </a:xfrm>
          <a:custGeom>
            <a:avLst/>
            <a:gdLst/>
            <a:ahLst/>
            <a:cxnLst/>
            <a:rect l="l" t="t" r="r" b="b"/>
            <a:pathLst>
              <a:path w="2382520" h="574675">
                <a:moveTo>
                  <a:pt x="2286593" y="0"/>
                </a:moveTo>
                <a:lnTo>
                  <a:pt x="95700" y="0"/>
                </a:lnTo>
                <a:lnTo>
                  <a:pt x="58449" y="7520"/>
                </a:lnTo>
                <a:lnTo>
                  <a:pt x="28030" y="28030"/>
                </a:lnTo>
                <a:lnTo>
                  <a:pt x="7520" y="58449"/>
                </a:lnTo>
                <a:lnTo>
                  <a:pt x="0" y="95700"/>
                </a:lnTo>
                <a:lnTo>
                  <a:pt x="0" y="478489"/>
                </a:lnTo>
                <a:lnTo>
                  <a:pt x="7520" y="515739"/>
                </a:lnTo>
                <a:lnTo>
                  <a:pt x="28030" y="546159"/>
                </a:lnTo>
                <a:lnTo>
                  <a:pt x="58449" y="566669"/>
                </a:lnTo>
                <a:lnTo>
                  <a:pt x="95700" y="574189"/>
                </a:lnTo>
                <a:lnTo>
                  <a:pt x="2286593" y="574189"/>
                </a:lnTo>
                <a:lnTo>
                  <a:pt x="2323844" y="566669"/>
                </a:lnTo>
                <a:lnTo>
                  <a:pt x="2354264" y="546159"/>
                </a:lnTo>
                <a:lnTo>
                  <a:pt x="2374773" y="515739"/>
                </a:lnTo>
                <a:lnTo>
                  <a:pt x="2382293" y="478489"/>
                </a:lnTo>
                <a:lnTo>
                  <a:pt x="2382293" y="95700"/>
                </a:lnTo>
                <a:lnTo>
                  <a:pt x="2374773" y="58449"/>
                </a:lnTo>
                <a:lnTo>
                  <a:pt x="2354264" y="28030"/>
                </a:lnTo>
                <a:lnTo>
                  <a:pt x="2323844" y="7520"/>
                </a:lnTo>
                <a:lnTo>
                  <a:pt x="2286593" y="0"/>
                </a:lnTo>
                <a:close/>
              </a:path>
            </a:pathLst>
          </a:custGeom>
          <a:solidFill>
            <a:srgbClr val="1A1B1B">
              <a:alpha val="2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97473" y="5934026"/>
            <a:ext cx="1901825" cy="4914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00"/>
              </a:spcBef>
            </a:pPr>
            <a:r>
              <a:rPr sz="1600" spc="-15" dirty="0">
                <a:solidFill>
                  <a:srgbClr val="D9D9D9"/>
                </a:solidFill>
                <a:latin typeface="Arial Black"/>
                <a:cs typeface="Arial Black"/>
              </a:rPr>
              <a:t>TCCC</a:t>
            </a:r>
            <a:r>
              <a:rPr sz="1600" spc="-105" dirty="0">
                <a:solidFill>
                  <a:srgbClr val="D9D9D9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rgbClr val="D9D9D9"/>
                </a:solidFill>
                <a:latin typeface="Arial MT"/>
                <a:cs typeface="Arial MT"/>
              </a:rPr>
              <a:t>TIER</a:t>
            </a:r>
            <a:r>
              <a:rPr sz="1600" spc="-30" dirty="0">
                <a:solidFill>
                  <a:srgbClr val="D9D9D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D9D9D9"/>
                </a:solidFill>
                <a:latin typeface="Arial MT"/>
                <a:cs typeface="Arial MT"/>
              </a:rPr>
              <a:t>3</a:t>
            </a:r>
            <a:endParaRPr sz="16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sz="1300" spc="-5" dirty="0">
                <a:solidFill>
                  <a:srgbClr val="D9D9D9"/>
                </a:solidFill>
                <a:latin typeface="Arial MT"/>
                <a:cs typeface="Arial MT"/>
              </a:rPr>
              <a:t>Combat</a:t>
            </a:r>
            <a:r>
              <a:rPr sz="1300" spc="-10" dirty="0">
                <a:solidFill>
                  <a:srgbClr val="D9D9D9"/>
                </a:solidFill>
                <a:latin typeface="Arial MT"/>
                <a:cs typeface="Arial MT"/>
              </a:rPr>
              <a:t> </a:t>
            </a:r>
            <a:r>
              <a:rPr sz="1300" spc="-5" dirty="0">
                <a:solidFill>
                  <a:srgbClr val="D9D9D9"/>
                </a:solidFill>
                <a:latin typeface="Arial MT"/>
                <a:cs typeface="Arial MT"/>
              </a:rPr>
              <a:t>Medic/Corpsman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1517" y="4217923"/>
            <a:ext cx="6452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Arial"/>
                <a:cs typeface="Arial"/>
              </a:rPr>
              <a:t>MODULE</a:t>
            </a:r>
            <a:r>
              <a:rPr sz="3600" b="1" spc="-2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12:</a:t>
            </a:r>
            <a:r>
              <a:rPr sz="3600" b="1" spc="-2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HEAD</a:t>
            </a:r>
            <a:r>
              <a:rPr sz="3600" b="1" spc="-1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INJURIES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E3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231" y="265175"/>
            <a:ext cx="1155192" cy="6492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86288" y="262127"/>
            <a:ext cx="1231392" cy="55778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08435" y="360171"/>
            <a:ext cx="218186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/>
              <a:t>HEAD</a:t>
            </a:r>
            <a:r>
              <a:rPr sz="2200" spc="-70" dirty="0"/>
              <a:t> </a:t>
            </a:r>
            <a:r>
              <a:rPr sz="2200" spc="-5" dirty="0"/>
              <a:t>INJURIES</a:t>
            </a:r>
            <a:endParaRPr sz="2200"/>
          </a:p>
        </p:txBody>
      </p:sp>
      <p:sp>
        <p:nvSpPr>
          <p:cNvPr id="6" name="object 6"/>
          <p:cNvSpPr txBox="1"/>
          <p:nvPr/>
        </p:nvSpPr>
        <p:spPr>
          <a:xfrm>
            <a:off x="3646422" y="947420"/>
            <a:ext cx="4979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CHECK</a:t>
            </a:r>
            <a:r>
              <a:rPr sz="3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3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69803" y="1949195"/>
            <a:ext cx="7681595" cy="150114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What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external forces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can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cause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head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injury?</a:t>
            </a:r>
            <a:endParaRPr sz="20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spcBef>
                <a:spcPts val="1010"/>
              </a:spcBef>
            </a:pP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What are the critical observations that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should be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reported to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medical </a:t>
            </a:r>
            <a:r>
              <a:rPr sz="2000" spc="-5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personnel for trauma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casualties with a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suspected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head 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injury,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in 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accordance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with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MACE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2?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30654" y="2058296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306002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30654" y="2600882"/>
            <a:ext cx="0" cy="779780"/>
          </a:xfrm>
          <a:custGeom>
            <a:avLst/>
            <a:gdLst/>
            <a:ahLst/>
            <a:cxnLst/>
            <a:rect l="l" t="t" r="r" b="b"/>
            <a:pathLst>
              <a:path h="779779">
                <a:moveTo>
                  <a:pt x="0" y="779639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615546" y="6567128"/>
            <a:ext cx="24511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dirty="0">
                <a:latin typeface="Arial MT"/>
                <a:cs typeface="Arial MT"/>
              </a:rPr>
              <a:t>10</a:t>
            </a:fld>
            <a:endParaRPr sz="1200">
              <a:latin typeface="Arial MT"/>
              <a:cs typeface="Arial M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#TCCC-CLS-PPT-12</a:t>
            </a:r>
            <a:r>
              <a:rPr spc="-30" dirty="0"/>
              <a:t> </a:t>
            </a:r>
            <a:r>
              <a:rPr spc="-5" dirty="0"/>
              <a:t>30</a:t>
            </a:r>
            <a:r>
              <a:rPr spc="-30" dirty="0"/>
              <a:t> </a:t>
            </a:r>
            <a:r>
              <a:rPr dirty="0"/>
              <a:t>JUN</a:t>
            </a:r>
            <a:r>
              <a:rPr spc="-20" dirty="0"/>
              <a:t> </a:t>
            </a:r>
            <a:r>
              <a:rPr spc="-10" dirty="0"/>
              <a:t>20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HEAD</a:t>
            </a:r>
            <a:r>
              <a:rPr spc="-70" dirty="0"/>
              <a:t> </a:t>
            </a:r>
            <a:r>
              <a:rPr spc="-5" dirty="0"/>
              <a:t>INJURIES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615546" y="6567128"/>
            <a:ext cx="24511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dirty="0">
                <a:latin typeface="Arial MT"/>
                <a:cs typeface="Arial MT"/>
              </a:rPr>
              <a:t>11</a:t>
            </a:fld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#TCCC-CLS-PPT-12</a:t>
            </a:r>
            <a:r>
              <a:rPr spc="-30" dirty="0"/>
              <a:t> </a:t>
            </a:r>
            <a:r>
              <a:rPr spc="-5" dirty="0"/>
              <a:t>30</a:t>
            </a:r>
            <a:r>
              <a:rPr spc="-30" dirty="0"/>
              <a:t> </a:t>
            </a:r>
            <a:r>
              <a:rPr dirty="0"/>
              <a:t>JUN</a:t>
            </a:r>
            <a:r>
              <a:rPr spc="-20" dirty="0"/>
              <a:t> </a:t>
            </a:r>
            <a:r>
              <a:rPr spc="-10" dirty="0"/>
              <a:t>20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99053" y="2960923"/>
            <a:ext cx="6993891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60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0" b="1" spc="-5" dirty="0">
                <a:solidFill>
                  <a:srgbClr val="FFFFFF"/>
                </a:solidFill>
                <a:latin typeface="Arial"/>
                <a:cs typeface="Arial"/>
              </a:rPr>
              <a:t>QUESTIONS?</a:t>
            </a:r>
            <a:endParaRPr sz="6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2495" y="1277960"/>
            <a:ext cx="10311765" cy="4462780"/>
          </a:xfrm>
          <a:custGeom>
            <a:avLst/>
            <a:gdLst/>
            <a:ahLst/>
            <a:cxnLst/>
            <a:rect l="l" t="t" r="r" b="b"/>
            <a:pathLst>
              <a:path w="10311765" h="4462780">
                <a:moveTo>
                  <a:pt x="390712" y="2"/>
                </a:moveTo>
                <a:lnTo>
                  <a:pt x="441412" y="2"/>
                </a:lnTo>
                <a:lnTo>
                  <a:pt x="492112" y="2"/>
                </a:lnTo>
                <a:lnTo>
                  <a:pt x="542812" y="2"/>
                </a:lnTo>
                <a:lnTo>
                  <a:pt x="593513" y="2"/>
                </a:lnTo>
                <a:lnTo>
                  <a:pt x="644213" y="2"/>
                </a:lnTo>
                <a:lnTo>
                  <a:pt x="694913" y="2"/>
                </a:lnTo>
                <a:lnTo>
                  <a:pt x="745613" y="2"/>
                </a:lnTo>
                <a:lnTo>
                  <a:pt x="796314" y="1"/>
                </a:lnTo>
                <a:lnTo>
                  <a:pt x="847014" y="1"/>
                </a:lnTo>
                <a:lnTo>
                  <a:pt x="897714" y="1"/>
                </a:lnTo>
                <a:lnTo>
                  <a:pt x="948414" y="1"/>
                </a:lnTo>
                <a:lnTo>
                  <a:pt x="999115" y="1"/>
                </a:lnTo>
                <a:lnTo>
                  <a:pt x="1049815" y="1"/>
                </a:lnTo>
                <a:lnTo>
                  <a:pt x="1100515" y="1"/>
                </a:lnTo>
                <a:lnTo>
                  <a:pt x="1151215" y="1"/>
                </a:lnTo>
                <a:lnTo>
                  <a:pt x="1201916" y="1"/>
                </a:lnTo>
                <a:lnTo>
                  <a:pt x="1252616" y="1"/>
                </a:lnTo>
                <a:lnTo>
                  <a:pt x="1303316" y="1"/>
                </a:lnTo>
                <a:lnTo>
                  <a:pt x="1354017" y="1"/>
                </a:lnTo>
                <a:lnTo>
                  <a:pt x="1404717" y="1"/>
                </a:lnTo>
                <a:lnTo>
                  <a:pt x="1455417" y="1"/>
                </a:lnTo>
                <a:lnTo>
                  <a:pt x="1506117" y="1"/>
                </a:lnTo>
                <a:lnTo>
                  <a:pt x="1556818" y="1"/>
                </a:lnTo>
                <a:lnTo>
                  <a:pt x="1607518" y="1"/>
                </a:lnTo>
                <a:lnTo>
                  <a:pt x="1658218" y="1"/>
                </a:lnTo>
                <a:lnTo>
                  <a:pt x="1708918" y="1"/>
                </a:lnTo>
                <a:lnTo>
                  <a:pt x="1759619" y="1"/>
                </a:lnTo>
                <a:lnTo>
                  <a:pt x="1810319" y="1"/>
                </a:lnTo>
                <a:lnTo>
                  <a:pt x="1861019" y="1"/>
                </a:lnTo>
                <a:lnTo>
                  <a:pt x="1911719" y="1"/>
                </a:lnTo>
                <a:lnTo>
                  <a:pt x="1962420" y="1"/>
                </a:lnTo>
                <a:lnTo>
                  <a:pt x="2013120" y="1"/>
                </a:lnTo>
                <a:lnTo>
                  <a:pt x="2063820" y="1"/>
                </a:lnTo>
                <a:lnTo>
                  <a:pt x="2114520" y="1"/>
                </a:lnTo>
                <a:lnTo>
                  <a:pt x="2165221" y="1"/>
                </a:lnTo>
                <a:lnTo>
                  <a:pt x="2215921" y="1"/>
                </a:lnTo>
                <a:lnTo>
                  <a:pt x="2266621" y="1"/>
                </a:lnTo>
                <a:lnTo>
                  <a:pt x="2317322" y="1"/>
                </a:lnTo>
                <a:lnTo>
                  <a:pt x="2368022" y="1"/>
                </a:lnTo>
                <a:lnTo>
                  <a:pt x="2418722" y="1"/>
                </a:lnTo>
                <a:lnTo>
                  <a:pt x="2469422" y="1"/>
                </a:lnTo>
                <a:lnTo>
                  <a:pt x="2520123" y="1"/>
                </a:lnTo>
                <a:lnTo>
                  <a:pt x="2570823" y="1"/>
                </a:lnTo>
                <a:lnTo>
                  <a:pt x="2621523" y="1"/>
                </a:lnTo>
                <a:lnTo>
                  <a:pt x="2672223" y="1"/>
                </a:lnTo>
                <a:lnTo>
                  <a:pt x="2722924" y="1"/>
                </a:lnTo>
                <a:lnTo>
                  <a:pt x="2773624" y="1"/>
                </a:lnTo>
                <a:lnTo>
                  <a:pt x="2824324" y="1"/>
                </a:lnTo>
                <a:lnTo>
                  <a:pt x="2875024" y="1"/>
                </a:lnTo>
                <a:lnTo>
                  <a:pt x="2925725" y="1"/>
                </a:lnTo>
                <a:lnTo>
                  <a:pt x="2976425" y="1"/>
                </a:lnTo>
                <a:lnTo>
                  <a:pt x="3027125" y="1"/>
                </a:lnTo>
                <a:lnTo>
                  <a:pt x="3077825" y="1"/>
                </a:lnTo>
                <a:lnTo>
                  <a:pt x="3128526" y="1"/>
                </a:lnTo>
                <a:lnTo>
                  <a:pt x="3179226" y="1"/>
                </a:lnTo>
                <a:lnTo>
                  <a:pt x="3229926" y="1"/>
                </a:lnTo>
                <a:lnTo>
                  <a:pt x="3280626" y="1"/>
                </a:lnTo>
                <a:lnTo>
                  <a:pt x="3331327" y="1"/>
                </a:lnTo>
                <a:lnTo>
                  <a:pt x="3382027" y="1"/>
                </a:lnTo>
                <a:lnTo>
                  <a:pt x="3432727" y="1"/>
                </a:lnTo>
                <a:lnTo>
                  <a:pt x="3483427" y="1"/>
                </a:lnTo>
                <a:lnTo>
                  <a:pt x="3534128" y="1"/>
                </a:lnTo>
                <a:lnTo>
                  <a:pt x="3584828" y="1"/>
                </a:lnTo>
                <a:lnTo>
                  <a:pt x="3635528" y="1"/>
                </a:lnTo>
                <a:lnTo>
                  <a:pt x="3686229" y="1"/>
                </a:lnTo>
                <a:lnTo>
                  <a:pt x="3736929" y="1"/>
                </a:lnTo>
                <a:lnTo>
                  <a:pt x="3787629" y="1"/>
                </a:lnTo>
                <a:lnTo>
                  <a:pt x="3838329" y="1"/>
                </a:lnTo>
                <a:lnTo>
                  <a:pt x="3889030" y="1"/>
                </a:lnTo>
                <a:lnTo>
                  <a:pt x="3939730" y="1"/>
                </a:lnTo>
                <a:lnTo>
                  <a:pt x="3990430" y="1"/>
                </a:lnTo>
                <a:lnTo>
                  <a:pt x="4041130" y="1"/>
                </a:lnTo>
                <a:lnTo>
                  <a:pt x="4091831" y="1"/>
                </a:lnTo>
                <a:lnTo>
                  <a:pt x="4142531" y="1"/>
                </a:lnTo>
                <a:lnTo>
                  <a:pt x="4193231" y="1"/>
                </a:lnTo>
                <a:lnTo>
                  <a:pt x="4243931" y="1"/>
                </a:lnTo>
                <a:lnTo>
                  <a:pt x="4294632" y="1"/>
                </a:lnTo>
                <a:lnTo>
                  <a:pt x="4345332" y="1"/>
                </a:lnTo>
                <a:lnTo>
                  <a:pt x="4396032" y="1"/>
                </a:lnTo>
                <a:lnTo>
                  <a:pt x="4446732" y="1"/>
                </a:lnTo>
                <a:lnTo>
                  <a:pt x="4497433" y="1"/>
                </a:lnTo>
                <a:lnTo>
                  <a:pt x="4548133" y="1"/>
                </a:lnTo>
                <a:lnTo>
                  <a:pt x="4598833" y="1"/>
                </a:lnTo>
                <a:lnTo>
                  <a:pt x="4649533" y="1"/>
                </a:lnTo>
                <a:lnTo>
                  <a:pt x="4700234" y="1"/>
                </a:lnTo>
                <a:lnTo>
                  <a:pt x="4750934" y="1"/>
                </a:lnTo>
                <a:lnTo>
                  <a:pt x="4801634" y="1"/>
                </a:lnTo>
                <a:lnTo>
                  <a:pt x="4852334" y="1"/>
                </a:lnTo>
                <a:lnTo>
                  <a:pt x="4903035" y="1"/>
                </a:lnTo>
                <a:lnTo>
                  <a:pt x="4953735" y="1"/>
                </a:lnTo>
                <a:lnTo>
                  <a:pt x="5004435" y="1"/>
                </a:lnTo>
                <a:lnTo>
                  <a:pt x="5055136" y="0"/>
                </a:lnTo>
                <a:lnTo>
                  <a:pt x="5105836" y="0"/>
                </a:lnTo>
                <a:lnTo>
                  <a:pt x="5156536" y="0"/>
                </a:lnTo>
                <a:lnTo>
                  <a:pt x="5207236" y="0"/>
                </a:lnTo>
                <a:lnTo>
                  <a:pt x="5257937" y="0"/>
                </a:lnTo>
                <a:lnTo>
                  <a:pt x="5308637" y="0"/>
                </a:lnTo>
                <a:lnTo>
                  <a:pt x="5359337" y="0"/>
                </a:lnTo>
                <a:lnTo>
                  <a:pt x="5410037" y="0"/>
                </a:lnTo>
                <a:lnTo>
                  <a:pt x="5460738" y="0"/>
                </a:lnTo>
                <a:lnTo>
                  <a:pt x="5511438" y="0"/>
                </a:lnTo>
                <a:lnTo>
                  <a:pt x="5562138" y="0"/>
                </a:lnTo>
                <a:lnTo>
                  <a:pt x="5612838" y="0"/>
                </a:lnTo>
                <a:lnTo>
                  <a:pt x="5663539" y="0"/>
                </a:lnTo>
                <a:lnTo>
                  <a:pt x="5714239" y="0"/>
                </a:lnTo>
                <a:lnTo>
                  <a:pt x="5764939" y="0"/>
                </a:lnTo>
                <a:lnTo>
                  <a:pt x="5815639" y="0"/>
                </a:lnTo>
                <a:lnTo>
                  <a:pt x="5866340" y="0"/>
                </a:lnTo>
                <a:lnTo>
                  <a:pt x="5917040" y="0"/>
                </a:lnTo>
                <a:lnTo>
                  <a:pt x="5967740" y="0"/>
                </a:lnTo>
                <a:lnTo>
                  <a:pt x="6018440" y="0"/>
                </a:lnTo>
                <a:lnTo>
                  <a:pt x="6069141" y="0"/>
                </a:lnTo>
                <a:lnTo>
                  <a:pt x="6119841" y="0"/>
                </a:lnTo>
                <a:lnTo>
                  <a:pt x="6170541" y="0"/>
                </a:lnTo>
                <a:lnTo>
                  <a:pt x="6221241" y="0"/>
                </a:lnTo>
                <a:lnTo>
                  <a:pt x="6271942" y="0"/>
                </a:lnTo>
                <a:lnTo>
                  <a:pt x="6322642" y="0"/>
                </a:lnTo>
                <a:lnTo>
                  <a:pt x="6373342" y="0"/>
                </a:lnTo>
                <a:lnTo>
                  <a:pt x="6424042" y="0"/>
                </a:lnTo>
                <a:lnTo>
                  <a:pt x="6474743" y="0"/>
                </a:lnTo>
                <a:lnTo>
                  <a:pt x="6525443" y="0"/>
                </a:lnTo>
                <a:lnTo>
                  <a:pt x="6576143" y="0"/>
                </a:lnTo>
                <a:lnTo>
                  <a:pt x="6626844" y="0"/>
                </a:lnTo>
                <a:lnTo>
                  <a:pt x="6677544" y="0"/>
                </a:lnTo>
                <a:lnTo>
                  <a:pt x="6728244" y="0"/>
                </a:lnTo>
                <a:lnTo>
                  <a:pt x="6778944" y="0"/>
                </a:lnTo>
                <a:lnTo>
                  <a:pt x="6829645" y="0"/>
                </a:lnTo>
                <a:lnTo>
                  <a:pt x="6880345" y="0"/>
                </a:lnTo>
                <a:lnTo>
                  <a:pt x="6931045" y="0"/>
                </a:lnTo>
                <a:lnTo>
                  <a:pt x="6981745" y="0"/>
                </a:lnTo>
                <a:lnTo>
                  <a:pt x="7032446" y="0"/>
                </a:lnTo>
                <a:lnTo>
                  <a:pt x="7083146" y="0"/>
                </a:lnTo>
                <a:lnTo>
                  <a:pt x="7133846" y="0"/>
                </a:lnTo>
                <a:lnTo>
                  <a:pt x="7184546" y="0"/>
                </a:lnTo>
                <a:lnTo>
                  <a:pt x="7235247" y="0"/>
                </a:lnTo>
                <a:lnTo>
                  <a:pt x="7285947" y="0"/>
                </a:lnTo>
                <a:lnTo>
                  <a:pt x="7336647" y="0"/>
                </a:lnTo>
                <a:lnTo>
                  <a:pt x="7387347" y="0"/>
                </a:lnTo>
                <a:lnTo>
                  <a:pt x="7438048" y="0"/>
                </a:lnTo>
                <a:lnTo>
                  <a:pt x="7488748" y="0"/>
                </a:lnTo>
                <a:lnTo>
                  <a:pt x="7539448" y="0"/>
                </a:lnTo>
                <a:lnTo>
                  <a:pt x="7590148" y="0"/>
                </a:lnTo>
                <a:lnTo>
                  <a:pt x="7640849" y="0"/>
                </a:lnTo>
                <a:lnTo>
                  <a:pt x="7691549" y="0"/>
                </a:lnTo>
                <a:lnTo>
                  <a:pt x="7742249" y="0"/>
                </a:lnTo>
                <a:lnTo>
                  <a:pt x="7792950" y="0"/>
                </a:lnTo>
                <a:lnTo>
                  <a:pt x="7843650" y="0"/>
                </a:lnTo>
                <a:lnTo>
                  <a:pt x="7894350" y="0"/>
                </a:lnTo>
                <a:lnTo>
                  <a:pt x="7945050" y="0"/>
                </a:lnTo>
                <a:lnTo>
                  <a:pt x="7995751" y="0"/>
                </a:lnTo>
                <a:lnTo>
                  <a:pt x="8046451" y="0"/>
                </a:lnTo>
                <a:lnTo>
                  <a:pt x="8097151" y="0"/>
                </a:lnTo>
                <a:lnTo>
                  <a:pt x="8147851" y="0"/>
                </a:lnTo>
                <a:lnTo>
                  <a:pt x="8198552" y="0"/>
                </a:lnTo>
                <a:lnTo>
                  <a:pt x="8249252" y="0"/>
                </a:lnTo>
                <a:lnTo>
                  <a:pt x="8299952" y="0"/>
                </a:lnTo>
                <a:lnTo>
                  <a:pt x="8350652" y="0"/>
                </a:lnTo>
                <a:lnTo>
                  <a:pt x="8401353" y="0"/>
                </a:lnTo>
                <a:lnTo>
                  <a:pt x="8452053" y="0"/>
                </a:lnTo>
                <a:lnTo>
                  <a:pt x="8502753" y="0"/>
                </a:lnTo>
                <a:lnTo>
                  <a:pt x="8553454" y="0"/>
                </a:lnTo>
                <a:lnTo>
                  <a:pt x="8604154" y="0"/>
                </a:lnTo>
                <a:lnTo>
                  <a:pt x="8654854" y="0"/>
                </a:lnTo>
                <a:lnTo>
                  <a:pt x="8705554" y="0"/>
                </a:lnTo>
                <a:lnTo>
                  <a:pt x="8756255" y="0"/>
                </a:lnTo>
                <a:lnTo>
                  <a:pt x="8806955" y="0"/>
                </a:lnTo>
                <a:lnTo>
                  <a:pt x="8857655" y="0"/>
                </a:lnTo>
                <a:lnTo>
                  <a:pt x="8908355" y="0"/>
                </a:lnTo>
                <a:lnTo>
                  <a:pt x="8959056" y="0"/>
                </a:lnTo>
                <a:lnTo>
                  <a:pt x="9013801" y="2246"/>
                </a:lnTo>
                <a:lnTo>
                  <a:pt x="9066819" y="8828"/>
                </a:lnTo>
                <a:lnTo>
                  <a:pt x="9117798" y="19509"/>
                </a:lnTo>
                <a:lnTo>
                  <a:pt x="9166424" y="34055"/>
                </a:lnTo>
                <a:lnTo>
                  <a:pt x="9212386" y="52228"/>
                </a:lnTo>
                <a:lnTo>
                  <a:pt x="9255371" y="73794"/>
                </a:lnTo>
                <a:lnTo>
                  <a:pt x="9295066" y="98516"/>
                </a:lnTo>
                <a:lnTo>
                  <a:pt x="9331159" y="126159"/>
                </a:lnTo>
                <a:lnTo>
                  <a:pt x="9363338" y="156486"/>
                </a:lnTo>
                <a:lnTo>
                  <a:pt x="9391290" y="189263"/>
                </a:lnTo>
                <a:lnTo>
                  <a:pt x="9414703" y="224252"/>
                </a:lnTo>
                <a:lnTo>
                  <a:pt x="9433263" y="261219"/>
                </a:lnTo>
                <a:lnTo>
                  <a:pt x="9446660" y="299927"/>
                </a:lnTo>
                <a:lnTo>
                  <a:pt x="10311321" y="2189588"/>
                </a:lnTo>
                <a:lnTo>
                  <a:pt x="9446660" y="4162824"/>
                </a:lnTo>
                <a:lnTo>
                  <a:pt x="9433263" y="4201532"/>
                </a:lnTo>
                <a:lnTo>
                  <a:pt x="9414703" y="4238499"/>
                </a:lnTo>
                <a:lnTo>
                  <a:pt x="9391290" y="4273488"/>
                </a:lnTo>
                <a:lnTo>
                  <a:pt x="9363338" y="4306264"/>
                </a:lnTo>
                <a:lnTo>
                  <a:pt x="9331159" y="4336592"/>
                </a:lnTo>
                <a:lnTo>
                  <a:pt x="9295066" y="4364235"/>
                </a:lnTo>
                <a:lnTo>
                  <a:pt x="9255371" y="4388957"/>
                </a:lnTo>
                <a:lnTo>
                  <a:pt x="9212386" y="4410523"/>
                </a:lnTo>
                <a:lnTo>
                  <a:pt x="9166424" y="4428696"/>
                </a:lnTo>
                <a:lnTo>
                  <a:pt x="9117798" y="4443242"/>
                </a:lnTo>
                <a:lnTo>
                  <a:pt x="9066819" y="4453923"/>
                </a:lnTo>
                <a:lnTo>
                  <a:pt x="9013801" y="4460505"/>
                </a:lnTo>
                <a:lnTo>
                  <a:pt x="8959056" y="4462752"/>
                </a:lnTo>
                <a:lnTo>
                  <a:pt x="458805" y="4462752"/>
                </a:lnTo>
                <a:lnTo>
                  <a:pt x="401328" y="4460224"/>
                </a:lnTo>
                <a:lnTo>
                  <a:pt x="346839" y="4452831"/>
                </a:lnTo>
                <a:lnTo>
                  <a:pt x="295540" y="4440853"/>
                </a:lnTo>
                <a:lnTo>
                  <a:pt x="247636" y="4424572"/>
                </a:lnTo>
                <a:lnTo>
                  <a:pt x="203330" y="4404270"/>
                </a:lnTo>
                <a:lnTo>
                  <a:pt x="162824" y="4380230"/>
                </a:lnTo>
                <a:lnTo>
                  <a:pt x="126322" y="4352732"/>
                </a:lnTo>
                <a:lnTo>
                  <a:pt x="94028" y="4322059"/>
                </a:lnTo>
                <a:lnTo>
                  <a:pt x="66144" y="4288492"/>
                </a:lnTo>
                <a:lnTo>
                  <a:pt x="42874" y="4252314"/>
                </a:lnTo>
                <a:lnTo>
                  <a:pt x="24421" y="4213806"/>
                </a:lnTo>
                <a:lnTo>
                  <a:pt x="10989" y="4173250"/>
                </a:lnTo>
                <a:lnTo>
                  <a:pt x="2781" y="4130928"/>
                </a:lnTo>
                <a:lnTo>
                  <a:pt x="0" y="4087122"/>
                </a:lnTo>
                <a:lnTo>
                  <a:pt x="0" y="356175"/>
                </a:lnTo>
                <a:lnTo>
                  <a:pt x="2075" y="309384"/>
                </a:lnTo>
                <a:lnTo>
                  <a:pt x="8382" y="264925"/>
                </a:lnTo>
                <a:lnTo>
                  <a:pt x="19036" y="223042"/>
                </a:lnTo>
                <a:lnTo>
                  <a:pt x="34157" y="183982"/>
                </a:lnTo>
                <a:lnTo>
                  <a:pt x="53863" y="147990"/>
                </a:lnTo>
                <a:lnTo>
                  <a:pt x="78271" y="115312"/>
                </a:lnTo>
                <a:lnTo>
                  <a:pt x="107500" y="86194"/>
                </a:lnTo>
                <a:lnTo>
                  <a:pt x="141667" y="60881"/>
                </a:lnTo>
                <a:lnTo>
                  <a:pt x="180891" y="39620"/>
                </a:lnTo>
                <a:lnTo>
                  <a:pt x="225289" y="22656"/>
                </a:lnTo>
                <a:lnTo>
                  <a:pt x="274980" y="10234"/>
                </a:lnTo>
                <a:lnTo>
                  <a:pt x="330081" y="2601"/>
                </a:lnTo>
                <a:lnTo>
                  <a:pt x="390712" y="2"/>
                </a:lnTo>
                <a:close/>
              </a:path>
            </a:pathLst>
          </a:custGeom>
          <a:ln w="38100">
            <a:solidFill>
              <a:srgbClr val="2E33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88824" y="300228"/>
            <a:ext cx="5616575" cy="61087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567055" marR="5080" indent="-554990">
              <a:lnSpc>
                <a:spcPts val="2210"/>
              </a:lnSpc>
              <a:spcBef>
                <a:spcPts val="330"/>
              </a:spcBef>
            </a:pPr>
            <a:r>
              <a:rPr sz="2000" spc="-20" dirty="0"/>
              <a:t>TACTICAL </a:t>
            </a:r>
            <a:r>
              <a:rPr sz="2000" spc="-25" dirty="0"/>
              <a:t>COMBAT </a:t>
            </a:r>
            <a:r>
              <a:rPr sz="2000" spc="-20" dirty="0"/>
              <a:t>CASUALTY </a:t>
            </a:r>
            <a:r>
              <a:rPr sz="2000" dirty="0"/>
              <a:t>CARE (TCCC) </a:t>
            </a:r>
            <a:r>
              <a:rPr sz="2000" spc="-545" dirty="0"/>
              <a:t> </a:t>
            </a:r>
            <a:r>
              <a:rPr sz="2000" dirty="0"/>
              <a:t>ROLE-BASED</a:t>
            </a:r>
            <a:r>
              <a:rPr sz="2000" spc="-15" dirty="0"/>
              <a:t> </a:t>
            </a:r>
            <a:r>
              <a:rPr sz="2000" dirty="0"/>
              <a:t>TRAINING</a:t>
            </a:r>
            <a:r>
              <a:rPr sz="2000" spc="-20" dirty="0"/>
              <a:t> </a:t>
            </a:r>
            <a:r>
              <a:rPr sz="2000" dirty="0"/>
              <a:t>SPECTRUM</a:t>
            </a:r>
            <a:endParaRPr sz="2000"/>
          </a:p>
        </p:txBody>
      </p:sp>
      <p:grpSp>
        <p:nvGrpSpPr>
          <p:cNvPr id="4" name="object 4"/>
          <p:cNvGrpSpPr/>
          <p:nvPr/>
        </p:nvGrpSpPr>
        <p:grpSpPr>
          <a:xfrm>
            <a:off x="941219" y="5857647"/>
            <a:ext cx="10106660" cy="454659"/>
            <a:chOff x="941219" y="5857647"/>
            <a:chExt cx="10106660" cy="454659"/>
          </a:xfrm>
        </p:grpSpPr>
        <p:sp>
          <p:nvSpPr>
            <p:cNvPr id="5" name="object 5"/>
            <p:cNvSpPr/>
            <p:nvPr/>
          </p:nvSpPr>
          <p:spPr>
            <a:xfrm>
              <a:off x="982494" y="5898922"/>
              <a:ext cx="10024110" cy="372110"/>
            </a:xfrm>
            <a:custGeom>
              <a:avLst/>
              <a:gdLst/>
              <a:ahLst/>
              <a:cxnLst/>
              <a:rect l="l" t="t" r="r" b="b"/>
              <a:pathLst>
                <a:path w="10024110" h="372110">
                  <a:moveTo>
                    <a:pt x="9781128" y="0"/>
                  </a:moveTo>
                  <a:lnTo>
                    <a:pt x="0" y="0"/>
                  </a:lnTo>
                  <a:lnTo>
                    <a:pt x="0" y="371576"/>
                  </a:lnTo>
                  <a:lnTo>
                    <a:pt x="9781128" y="371576"/>
                  </a:lnTo>
                  <a:lnTo>
                    <a:pt x="10024089" y="185794"/>
                  </a:lnTo>
                  <a:lnTo>
                    <a:pt x="978112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82494" y="5898922"/>
              <a:ext cx="10024110" cy="372110"/>
            </a:xfrm>
            <a:custGeom>
              <a:avLst/>
              <a:gdLst/>
              <a:ahLst/>
              <a:cxnLst/>
              <a:rect l="l" t="t" r="r" b="b"/>
              <a:pathLst>
                <a:path w="10024110" h="372110">
                  <a:moveTo>
                    <a:pt x="0" y="0"/>
                  </a:moveTo>
                  <a:lnTo>
                    <a:pt x="9781128" y="0"/>
                  </a:lnTo>
                  <a:lnTo>
                    <a:pt x="10024090" y="185794"/>
                  </a:lnTo>
                  <a:lnTo>
                    <a:pt x="9781128" y="371577"/>
                  </a:lnTo>
                  <a:lnTo>
                    <a:pt x="0" y="371577"/>
                  </a:lnTo>
                  <a:lnTo>
                    <a:pt x="0" y="0"/>
                  </a:lnTo>
                  <a:close/>
                </a:path>
              </a:pathLst>
            </a:custGeom>
            <a:ln w="825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853125" y="5924803"/>
            <a:ext cx="4163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595959"/>
                </a:solidFill>
                <a:latin typeface="Arial"/>
                <a:cs typeface="Arial"/>
              </a:rPr>
              <a:t>STANDARDIZED </a:t>
            </a:r>
            <a:r>
              <a:rPr sz="1800" b="1" spc="-5" dirty="0">
                <a:solidFill>
                  <a:srgbClr val="595959"/>
                </a:solidFill>
                <a:latin typeface="Arial"/>
                <a:cs typeface="Arial"/>
              </a:rPr>
              <a:t>JOINT</a:t>
            </a:r>
            <a:r>
              <a:rPr sz="1800" b="1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595959"/>
                </a:solidFill>
                <a:latin typeface="Arial"/>
                <a:cs typeface="Arial"/>
              </a:rPr>
              <a:t>CURRICULUM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94885" y="5315203"/>
            <a:ext cx="1757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YOU</a:t>
            </a:r>
            <a:r>
              <a:rPr sz="1800" b="1" spc="-1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ARE</a:t>
            </a:r>
            <a:r>
              <a:rPr sz="18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HERE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16514" y="1133471"/>
            <a:ext cx="4714875" cy="424815"/>
          </a:xfrm>
          <a:custGeom>
            <a:avLst/>
            <a:gdLst/>
            <a:ahLst/>
            <a:cxnLst/>
            <a:rect l="l" t="t" r="r" b="b"/>
            <a:pathLst>
              <a:path w="4714875" h="424815">
                <a:moveTo>
                  <a:pt x="4714618" y="0"/>
                </a:moveTo>
                <a:lnTo>
                  <a:pt x="0" y="0"/>
                </a:lnTo>
                <a:lnTo>
                  <a:pt x="0" y="424731"/>
                </a:lnTo>
                <a:lnTo>
                  <a:pt x="4714618" y="424731"/>
                </a:lnTo>
                <a:lnTo>
                  <a:pt x="47146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836392" y="1115059"/>
            <a:ext cx="2075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ROLE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1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CARE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665627" y="1513213"/>
            <a:ext cx="3914775" cy="708025"/>
            <a:chOff x="1665627" y="1513213"/>
            <a:chExt cx="3914775" cy="708025"/>
          </a:xfrm>
        </p:grpSpPr>
        <p:sp>
          <p:nvSpPr>
            <p:cNvPr id="12" name="object 12"/>
            <p:cNvSpPr/>
            <p:nvPr/>
          </p:nvSpPr>
          <p:spPr>
            <a:xfrm>
              <a:off x="1678327" y="1817130"/>
              <a:ext cx="3889375" cy="369570"/>
            </a:xfrm>
            <a:custGeom>
              <a:avLst/>
              <a:gdLst/>
              <a:ahLst/>
              <a:cxnLst/>
              <a:rect l="l" t="t" r="r" b="b"/>
              <a:pathLst>
                <a:path w="3889375" h="369569">
                  <a:moveTo>
                    <a:pt x="0" y="369414"/>
                  </a:moveTo>
                  <a:lnTo>
                    <a:pt x="2856" y="323076"/>
                  </a:lnTo>
                  <a:lnTo>
                    <a:pt x="11198" y="278455"/>
                  </a:lnTo>
                  <a:lnTo>
                    <a:pt x="24681" y="235898"/>
                  </a:lnTo>
                  <a:lnTo>
                    <a:pt x="42962" y="195750"/>
                  </a:lnTo>
                  <a:lnTo>
                    <a:pt x="65697" y="158360"/>
                  </a:lnTo>
                  <a:lnTo>
                    <a:pt x="92542" y="124071"/>
                  </a:lnTo>
                  <a:lnTo>
                    <a:pt x="123154" y="93231"/>
                  </a:lnTo>
                  <a:lnTo>
                    <a:pt x="157188" y="66186"/>
                  </a:lnTo>
                  <a:lnTo>
                    <a:pt x="194303" y="43282"/>
                  </a:lnTo>
                  <a:lnTo>
                    <a:pt x="234153" y="24865"/>
                  </a:lnTo>
                  <a:lnTo>
                    <a:pt x="276395" y="11282"/>
                  </a:lnTo>
                  <a:lnTo>
                    <a:pt x="320686" y="2878"/>
                  </a:lnTo>
                  <a:lnTo>
                    <a:pt x="366682" y="0"/>
                  </a:lnTo>
                  <a:lnTo>
                    <a:pt x="3522412" y="0"/>
                  </a:lnTo>
                  <a:lnTo>
                    <a:pt x="3568407" y="2878"/>
                  </a:lnTo>
                  <a:lnTo>
                    <a:pt x="3612698" y="11282"/>
                  </a:lnTo>
                  <a:lnTo>
                    <a:pt x="3654941" y="24865"/>
                  </a:lnTo>
                  <a:lnTo>
                    <a:pt x="3694791" y="43282"/>
                  </a:lnTo>
                  <a:lnTo>
                    <a:pt x="3731905" y="66186"/>
                  </a:lnTo>
                  <a:lnTo>
                    <a:pt x="3765940" y="93231"/>
                  </a:lnTo>
                  <a:lnTo>
                    <a:pt x="3796551" y="124071"/>
                  </a:lnTo>
                  <a:lnTo>
                    <a:pt x="3823396" y="158360"/>
                  </a:lnTo>
                  <a:lnTo>
                    <a:pt x="3846131" y="195750"/>
                  </a:lnTo>
                  <a:lnTo>
                    <a:pt x="3864412" y="235898"/>
                  </a:lnTo>
                  <a:lnTo>
                    <a:pt x="3877895" y="278455"/>
                  </a:lnTo>
                  <a:lnTo>
                    <a:pt x="3886237" y="323076"/>
                  </a:lnTo>
                  <a:lnTo>
                    <a:pt x="3889094" y="369414"/>
                  </a:lnTo>
                </a:path>
              </a:pathLst>
            </a:custGeom>
            <a:ln w="25400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20624" y="1513213"/>
              <a:ext cx="1998345" cy="708025"/>
            </a:xfrm>
            <a:custGeom>
              <a:avLst/>
              <a:gdLst/>
              <a:ahLst/>
              <a:cxnLst/>
              <a:rect l="l" t="t" r="r" b="b"/>
              <a:pathLst>
                <a:path w="1998345" h="708025">
                  <a:moveTo>
                    <a:pt x="1997948" y="0"/>
                  </a:moveTo>
                  <a:lnTo>
                    <a:pt x="0" y="0"/>
                  </a:lnTo>
                  <a:lnTo>
                    <a:pt x="0" y="707886"/>
                  </a:lnTo>
                  <a:lnTo>
                    <a:pt x="1997948" y="707886"/>
                  </a:lnTo>
                  <a:lnTo>
                    <a:pt x="19979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847173" y="1534667"/>
            <a:ext cx="17500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010" marR="5080" indent="-67945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2E3334"/>
                </a:solidFill>
                <a:latin typeface="Arial"/>
                <a:cs typeface="Arial"/>
              </a:rPr>
              <a:t>N</a:t>
            </a:r>
            <a:r>
              <a:rPr sz="2000" b="1" spc="-10" dirty="0">
                <a:solidFill>
                  <a:srgbClr val="2E3334"/>
                </a:solidFill>
                <a:latin typeface="Arial"/>
                <a:cs typeface="Arial"/>
              </a:rPr>
              <a:t>O</a:t>
            </a:r>
            <a:r>
              <a:rPr sz="2000" b="1" spc="5" dirty="0">
                <a:solidFill>
                  <a:srgbClr val="2E3334"/>
                </a:solidFill>
                <a:latin typeface="Arial"/>
                <a:cs typeface="Arial"/>
              </a:rPr>
              <a:t>N</a:t>
            </a:r>
            <a:r>
              <a:rPr sz="2000" b="1" spc="-5" dirty="0">
                <a:solidFill>
                  <a:srgbClr val="2E3334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2E3334"/>
                </a:solidFill>
                <a:latin typeface="Arial"/>
                <a:cs typeface="Arial"/>
              </a:rPr>
              <a:t>E</a:t>
            </a:r>
            <a:r>
              <a:rPr sz="2000" b="1" spc="5" dirty="0">
                <a:solidFill>
                  <a:srgbClr val="2E3334"/>
                </a:solidFill>
                <a:latin typeface="Arial"/>
                <a:cs typeface="Arial"/>
              </a:rPr>
              <a:t>D</a:t>
            </a:r>
            <a:r>
              <a:rPr sz="2000" b="1" spc="-10" dirty="0">
                <a:solidFill>
                  <a:srgbClr val="2E3334"/>
                </a:solidFill>
                <a:latin typeface="Arial"/>
                <a:cs typeface="Arial"/>
              </a:rPr>
              <a:t>I</a:t>
            </a:r>
            <a:r>
              <a:rPr sz="2000" b="1" spc="5" dirty="0">
                <a:solidFill>
                  <a:srgbClr val="2E3334"/>
                </a:solidFill>
                <a:latin typeface="Arial"/>
                <a:cs typeface="Arial"/>
              </a:rPr>
              <a:t>CAL  </a:t>
            </a:r>
            <a:r>
              <a:rPr sz="2000" b="1" dirty="0">
                <a:solidFill>
                  <a:srgbClr val="2E3334"/>
                </a:solidFill>
                <a:latin typeface="Arial"/>
                <a:cs typeface="Arial"/>
              </a:rPr>
              <a:t>PERSONNEL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426463" y="1542453"/>
            <a:ext cx="8958580" cy="4111625"/>
            <a:chOff x="1426463" y="1542453"/>
            <a:chExt cx="8958580" cy="4111625"/>
          </a:xfrm>
        </p:grpSpPr>
        <p:sp>
          <p:nvSpPr>
            <p:cNvPr id="16" name="object 16"/>
            <p:cNvSpPr/>
            <p:nvPr/>
          </p:nvSpPr>
          <p:spPr>
            <a:xfrm>
              <a:off x="6078052" y="5312139"/>
              <a:ext cx="220979" cy="255904"/>
            </a:xfrm>
            <a:custGeom>
              <a:avLst/>
              <a:gdLst/>
              <a:ahLst/>
              <a:cxnLst/>
              <a:rect l="l" t="t" r="r" b="b"/>
              <a:pathLst>
                <a:path w="220979" h="255904">
                  <a:moveTo>
                    <a:pt x="220510" y="0"/>
                  </a:moveTo>
                  <a:lnTo>
                    <a:pt x="0" y="127896"/>
                  </a:lnTo>
                  <a:lnTo>
                    <a:pt x="220510" y="255791"/>
                  </a:lnTo>
                  <a:lnTo>
                    <a:pt x="220510" y="0"/>
                  </a:lnTo>
                  <a:close/>
                </a:path>
              </a:pathLst>
            </a:custGeom>
            <a:solidFill>
              <a:srgbClr val="D93C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34399" y="2197608"/>
              <a:ext cx="1850136" cy="282854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5455" y="2173224"/>
              <a:ext cx="1850136" cy="282854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72840" y="2185416"/>
              <a:ext cx="2267712" cy="346862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6463" y="2157984"/>
              <a:ext cx="1874519" cy="286816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456704" y="1788605"/>
              <a:ext cx="3671570" cy="369570"/>
            </a:xfrm>
            <a:custGeom>
              <a:avLst/>
              <a:gdLst/>
              <a:ahLst/>
              <a:cxnLst/>
              <a:rect l="l" t="t" r="r" b="b"/>
              <a:pathLst>
                <a:path w="3671570" h="369569">
                  <a:moveTo>
                    <a:pt x="0" y="369321"/>
                  </a:moveTo>
                  <a:lnTo>
                    <a:pt x="2856" y="322994"/>
                  </a:lnTo>
                  <a:lnTo>
                    <a:pt x="11195" y="278384"/>
                  </a:lnTo>
                  <a:lnTo>
                    <a:pt x="24675" y="235838"/>
                  </a:lnTo>
                  <a:lnTo>
                    <a:pt x="42951" y="195701"/>
                  </a:lnTo>
                  <a:lnTo>
                    <a:pt x="65680" y="158319"/>
                  </a:lnTo>
                  <a:lnTo>
                    <a:pt x="92518" y="124040"/>
                  </a:lnTo>
                  <a:lnTo>
                    <a:pt x="123122" y="93208"/>
                  </a:lnTo>
                  <a:lnTo>
                    <a:pt x="157148" y="66169"/>
                  </a:lnTo>
                  <a:lnTo>
                    <a:pt x="194253" y="43271"/>
                  </a:lnTo>
                  <a:lnTo>
                    <a:pt x="234093" y="24859"/>
                  </a:lnTo>
                  <a:lnTo>
                    <a:pt x="276324" y="11279"/>
                  </a:lnTo>
                  <a:lnTo>
                    <a:pt x="320604" y="2877"/>
                  </a:lnTo>
                  <a:lnTo>
                    <a:pt x="366588" y="0"/>
                  </a:lnTo>
                  <a:lnTo>
                    <a:pt x="3304557" y="0"/>
                  </a:lnTo>
                  <a:lnTo>
                    <a:pt x="3350541" y="2877"/>
                  </a:lnTo>
                  <a:lnTo>
                    <a:pt x="3394820" y="11279"/>
                  </a:lnTo>
                  <a:lnTo>
                    <a:pt x="3437052" y="24859"/>
                  </a:lnTo>
                  <a:lnTo>
                    <a:pt x="3476892" y="43271"/>
                  </a:lnTo>
                  <a:lnTo>
                    <a:pt x="3513997" y="66169"/>
                  </a:lnTo>
                  <a:lnTo>
                    <a:pt x="3548023" y="93208"/>
                  </a:lnTo>
                  <a:lnTo>
                    <a:pt x="3578627" y="124040"/>
                  </a:lnTo>
                  <a:lnTo>
                    <a:pt x="3605465" y="158319"/>
                  </a:lnTo>
                  <a:lnTo>
                    <a:pt x="3628194" y="195701"/>
                  </a:lnTo>
                  <a:lnTo>
                    <a:pt x="3646470" y="235838"/>
                  </a:lnTo>
                  <a:lnTo>
                    <a:pt x="3659950" y="278384"/>
                  </a:lnTo>
                  <a:lnTo>
                    <a:pt x="3668289" y="322994"/>
                  </a:lnTo>
                  <a:lnTo>
                    <a:pt x="3671146" y="369321"/>
                  </a:lnTo>
                </a:path>
              </a:pathLst>
            </a:custGeom>
            <a:ln w="25400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056785" y="1542453"/>
              <a:ext cx="2404745" cy="646430"/>
            </a:xfrm>
            <a:custGeom>
              <a:avLst/>
              <a:gdLst/>
              <a:ahLst/>
              <a:cxnLst/>
              <a:rect l="l" t="t" r="r" b="b"/>
              <a:pathLst>
                <a:path w="2404745" h="646430">
                  <a:moveTo>
                    <a:pt x="2404671" y="0"/>
                  </a:moveTo>
                  <a:lnTo>
                    <a:pt x="0" y="0"/>
                  </a:lnTo>
                  <a:lnTo>
                    <a:pt x="0" y="646330"/>
                  </a:lnTo>
                  <a:lnTo>
                    <a:pt x="2404671" y="646330"/>
                  </a:lnTo>
                  <a:lnTo>
                    <a:pt x="24046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454257" y="1537715"/>
            <a:ext cx="1609725" cy="61087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 indent="214629">
              <a:lnSpc>
                <a:spcPts val="2210"/>
              </a:lnSpc>
              <a:spcBef>
                <a:spcPts val="330"/>
              </a:spcBef>
            </a:pPr>
            <a:r>
              <a:rPr sz="2000" b="1" dirty="0">
                <a:solidFill>
                  <a:srgbClr val="2E3334"/>
                </a:solidFill>
                <a:latin typeface="Arial"/>
                <a:cs typeface="Arial"/>
              </a:rPr>
              <a:t>MEDICAL </a:t>
            </a:r>
            <a:r>
              <a:rPr sz="2000" b="1" spc="5" dirty="0">
                <a:solidFill>
                  <a:srgbClr val="2E333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E3334"/>
                </a:solidFill>
                <a:latin typeface="Arial"/>
                <a:cs typeface="Arial"/>
              </a:rPr>
              <a:t>PE</a:t>
            </a:r>
            <a:r>
              <a:rPr sz="2000" b="1" spc="5" dirty="0">
                <a:solidFill>
                  <a:srgbClr val="2E3334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2E3334"/>
                </a:solidFill>
                <a:latin typeface="Arial"/>
                <a:cs typeface="Arial"/>
              </a:rPr>
              <a:t>S</a:t>
            </a:r>
            <a:r>
              <a:rPr sz="2000" b="1" spc="-10" dirty="0">
                <a:solidFill>
                  <a:srgbClr val="2E3334"/>
                </a:solidFill>
                <a:latin typeface="Arial"/>
                <a:cs typeface="Arial"/>
              </a:rPr>
              <a:t>O</a:t>
            </a:r>
            <a:r>
              <a:rPr sz="2000" b="1" spc="5" dirty="0">
                <a:solidFill>
                  <a:srgbClr val="2E3334"/>
                </a:solidFill>
                <a:latin typeface="Arial"/>
                <a:cs typeface="Arial"/>
              </a:rPr>
              <a:t>NN</a:t>
            </a:r>
            <a:r>
              <a:rPr sz="2000" b="1" dirty="0">
                <a:solidFill>
                  <a:srgbClr val="2E3334"/>
                </a:solidFill>
                <a:latin typeface="Arial"/>
                <a:cs typeface="Arial"/>
              </a:rPr>
              <a:t>EL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2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>
                <a:solidFill>
                  <a:srgbClr val="677A8C"/>
                </a:solidFill>
              </a:rPr>
              <a:t>#TCCC-CLS-PPT-12</a:t>
            </a:r>
            <a:r>
              <a:rPr spc="-30" dirty="0">
                <a:solidFill>
                  <a:srgbClr val="677A8C"/>
                </a:solidFill>
              </a:rPr>
              <a:t> </a:t>
            </a:r>
            <a:r>
              <a:rPr spc="-5" dirty="0">
                <a:solidFill>
                  <a:srgbClr val="677A8C"/>
                </a:solidFill>
              </a:rPr>
              <a:t>30</a:t>
            </a:r>
            <a:r>
              <a:rPr spc="-30" dirty="0">
                <a:solidFill>
                  <a:srgbClr val="677A8C"/>
                </a:solidFill>
              </a:rPr>
              <a:t> </a:t>
            </a:r>
            <a:r>
              <a:rPr dirty="0">
                <a:solidFill>
                  <a:srgbClr val="677A8C"/>
                </a:solidFill>
              </a:rPr>
              <a:t>JUN</a:t>
            </a:r>
            <a:r>
              <a:rPr spc="-20" dirty="0">
                <a:solidFill>
                  <a:srgbClr val="677A8C"/>
                </a:solidFill>
              </a:rPr>
              <a:t> </a:t>
            </a:r>
            <a:r>
              <a:rPr spc="-10" dirty="0">
                <a:solidFill>
                  <a:srgbClr val="677A8C"/>
                </a:solidFill>
              </a:rPr>
              <a:t>20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630613" y="4617211"/>
            <a:ext cx="533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800" b="1" spc="-5" dirty="0">
                <a:solidFill>
                  <a:srgbClr val="595959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595959"/>
                </a:solidFill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06232" y="5239003"/>
            <a:ext cx="4832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595959"/>
                </a:solidFill>
                <a:latin typeface="Arial"/>
                <a:cs typeface="Arial"/>
              </a:rPr>
              <a:t>CLS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488845" y="4617211"/>
            <a:ext cx="546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CMC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677589" y="4589779"/>
            <a:ext cx="495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62158" y="5908547"/>
            <a:ext cx="14116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E3334"/>
                </a:solidFill>
                <a:latin typeface="Arial MT"/>
                <a:cs typeface="Arial MT"/>
              </a:rPr>
              <a:t>=</a:t>
            </a:r>
            <a:r>
              <a:rPr sz="1400" spc="-40" dirty="0">
                <a:solidFill>
                  <a:srgbClr val="2E3334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2E3334"/>
                </a:solidFill>
                <a:latin typeface="Arial MT"/>
                <a:cs typeface="Arial MT"/>
              </a:rPr>
              <a:t>Cognitive</a:t>
            </a:r>
            <a:r>
              <a:rPr sz="1400" spc="-35" dirty="0">
                <a:solidFill>
                  <a:srgbClr val="2E3334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2E3334"/>
                </a:solidFill>
                <a:latin typeface="Arial MT"/>
                <a:cs typeface="Arial MT"/>
              </a:rPr>
              <a:t>ELOs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15415" y="5946231"/>
            <a:ext cx="234667" cy="23466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04812" y="5904890"/>
            <a:ext cx="234667" cy="23466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354793" y="5896355"/>
            <a:ext cx="16865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E3334"/>
                </a:solidFill>
                <a:latin typeface="Arial MT"/>
                <a:cs typeface="Arial MT"/>
              </a:rPr>
              <a:t>=</a:t>
            </a:r>
            <a:r>
              <a:rPr sz="1400" spc="-45" dirty="0">
                <a:solidFill>
                  <a:srgbClr val="2E3334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2E3334"/>
                </a:solidFill>
                <a:latin typeface="Arial MT"/>
                <a:cs typeface="Arial MT"/>
              </a:rPr>
              <a:t>Performance</a:t>
            </a:r>
            <a:r>
              <a:rPr sz="1400" spc="-35" dirty="0">
                <a:solidFill>
                  <a:srgbClr val="2E3334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2E3334"/>
                </a:solidFill>
                <a:latin typeface="Arial MT"/>
                <a:cs typeface="Arial MT"/>
              </a:rPr>
              <a:t>ELOs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17900" y="386588"/>
            <a:ext cx="5156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767171"/>
                </a:solidFill>
                <a:latin typeface="Arial"/>
                <a:cs typeface="Arial"/>
              </a:rPr>
              <a:t>STUDENT</a:t>
            </a:r>
            <a:r>
              <a:rPr sz="2400" b="1" spc="-35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67171"/>
                </a:solidFill>
                <a:latin typeface="Arial"/>
                <a:cs typeface="Arial"/>
              </a:rPr>
              <a:t>LEARNING</a:t>
            </a:r>
            <a:r>
              <a:rPr sz="2400" b="1" spc="-40" dirty="0">
                <a:solidFill>
                  <a:srgbClr val="767171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67171"/>
                </a:solidFill>
                <a:latin typeface="Arial"/>
                <a:cs typeface="Arial"/>
              </a:rPr>
              <a:t>OBJECTIVES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29751" y="947420"/>
            <a:ext cx="76123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C00000"/>
                </a:solidFill>
              </a:rPr>
              <a:t>TERMINAL</a:t>
            </a:r>
            <a:r>
              <a:rPr sz="3600" spc="-110" dirty="0">
                <a:solidFill>
                  <a:srgbClr val="C00000"/>
                </a:solidFill>
              </a:rPr>
              <a:t> </a:t>
            </a:r>
            <a:r>
              <a:rPr sz="3600" dirty="0">
                <a:solidFill>
                  <a:srgbClr val="C00000"/>
                </a:solidFill>
              </a:rPr>
              <a:t>LEARNING</a:t>
            </a:r>
            <a:r>
              <a:rPr sz="3600" spc="-70" dirty="0">
                <a:solidFill>
                  <a:srgbClr val="C00000"/>
                </a:solidFill>
              </a:rPr>
              <a:t> </a:t>
            </a:r>
            <a:r>
              <a:rPr sz="3600" spc="-5" dirty="0">
                <a:solidFill>
                  <a:srgbClr val="000000"/>
                </a:solidFill>
              </a:rPr>
              <a:t>OBJECTIVE</a:t>
            </a:r>
            <a:endParaRPr sz="3600"/>
          </a:p>
        </p:txBody>
      </p:sp>
      <p:sp>
        <p:nvSpPr>
          <p:cNvPr id="8" name="object 8"/>
          <p:cNvSpPr txBox="1"/>
          <p:nvPr/>
        </p:nvSpPr>
        <p:spPr>
          <a:xfrm>
            <a:off x="3757855" y="5699252"/>
            <a:ext cx="4495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Arial"/>
                <a:cs typeface="Arial"/>
              </a:rPr>
              <a:t>3</a:t>
            </a:r>
            <a:endParaRPr sz="6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42262" y="5825235"/>
            <a:ext cx="3839845" cy="781685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12700" marR="5080">
              <a:lnSpc>
                <a:spcPct val="77100"/>
              </a:lnSpc>
              <a:spcBef>
                <a:spcPts val="870"/>
              </a:spcBef>
            </a:pP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ENABLING</a:t>
            </a:r>
            <a:r>
              <a:rPr sz="28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LEARNING </a:t>
            </a:r>
            <a:r>
              <a:rPr sz="2800" b="1" spc="-7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OBJECTIVES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dirty="0">
                <a:latin typeface="Arial MT"/>
                <a:cs typeface="Arial MT"/>
              </a:rPr>
              <a:t>(ELOs)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body" idx="1"/>
          </p:nvPr>
        </p:nvSpPr>
        <p:spPr>
          <a:xfrm>
            <a:off x="461817" y="2405468"/>
            <a:ext cx="11221863" cy="1850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C00000"/>
                </a:solidFill>
              </a:rPr>
              <a:t>13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sz="2700" spc="-7" baseline="3086" dirty="0"/>
              <a:t>Identify </a:t>
            </a:r>
            <a:r>
              <a:rPr sz="2700" baseline="3086" dirty="0"/>
              <a:t>a</a:t>
            </a:r>
            <a:r>
              <a:rPr sz="2700" spc="-7" baseline="3086" dirty="0"/>
              <a:t> </a:t>
            </a:r>
            <a:r>
              <a:rPr sz="2700" baseline="3086" dirty="0"/>
              <a:t>head injury in </a:t>
            </a:r>
            <a:r>
              <a:rPr sz="2700" spc="-7" baseline="3086" dirty="0"/>
              <a:t>accordance with </a:t>
            </a:r>
            <a:r>
              <a:rPr sz="2700" baseline="3086" dirty="0"/>
              <a:t>DoDI </a:t>
            </a:r>
            <a:r>
              <a:rPr sz="2700" spc="-30" baseline="3086" dirty="0"/>
              <a:t>6490.11,</a:t>
            </a:r>
            <a:r>
              <a:rPr sz="2700" baseline="3086" dirty="0"/>
              <a:t> </a:t>
            </a:r>
            <a:r>
              <a:rPr sz="2700" spc="-7" baseline="3086" dirty="0"/>
              <a:t>Change 1. </a:t>
            </a:r>
            <a:r>
              <a:rPr sz="2700" baseline="3086" dirty="0"/>
              <a:t>1</a:t>
            </a:r>
            <a:r>
              <a:rPr sz="2700" spc="-7" baseline="3086" dirty="0"/>
              <a:t> June 2018</a:t>
            </a:r>
            <a:endParaRPr sz="2700" baseline="3086" dirty="0"/>
          </a:p>
          <a:p>
            <a:pPr marL="13335">
              <a:lnSpc>
                <a:spcPct val="100000"/>
              </a:lnSpc>
            </a:pPr>
            <a:endParaRPr sz="2000" dirty="0"/>
          </a:p>
          <a:p>
            <a:pPr marL="1114425" indent="-331470">
              <a:lnSpc>
                <a:spcPct val="150000"/>
              </a:lnSpc>
              <a:spcBef>
                <a:spcPts val="5"/>
              </a:spcBef>
              <a:buClr>
                <a:srgbClr val="C00000"/>
              </a:buClr>
              <a:buSzPct val="128571"/>
              <a:buFont typeface="Arial"/>
              <a:buAutoNum type="arabicPlain" startAt="68"/>
              <a:tabLst>
                <a:tab pos="1115060" algn="l"/>
              </a:tabLst>
            </a:pPr>
            <a:r>
              <a:rPr sz="1400" b="0" spc="-5" dirty="0">
                <a:latin typeface="Arial MT"/>
                <a:cs typeface="Arial MT"/>
              </a:rPr>
              <a:t>Identify external</a:t>
            </a:r>
            <a:r>
              <a:rPr sz="1400" b="0" spc="5" dirty="0">
                <a:latin typeface="Arial MT"/>
                <a:cs typeface="Arial MT"/>
              </a:rPr>
              <a:t> </a:t>
            </a:r>
            <a:r>
              <a:rPr sz="1400" b="0" spc="-5" dirty="0">
                <a:latin typeface="Arial MT"/>
                <a:cs typeface="Arial MT"/>
              </a:rPr>
              <a:t>forces that</a:t>
            </a:r>
            <a:r>
              <a:rPr sz="1400" b="0" dirty="0">
                <a:latin typeface="Arial MT"/>
                <a:cs typeface="Arial MT"/>
              </a:rPr>
              <a:t> </a:t>
            </a:r>
            <a:r>
              <a:rPr sz="1400" b="0" spc="-5" dirty="0">
                <a:latin typeface="Arial MT"/>
                <a:cs typeface="Arial MT"/>
              </a:rPr>
              <a:t>can cause</a:t>
            </a:r>
            <a:r>
              <a:rPr sz="1400" b="0" dirty="0">
                <a:latin typeface="Arial MT"/>
                <a:cs typeface="Arial MT"/>
              </a:rPr>
              <a:t> a</a:t>
            </a:r>
            <a:r>
              <a:rPr sz="1400" b="0" spc="-5" dirty="0">
                <a:latin typeface="Arial MT"/>
                <a:cs typeface="Arial MT"/>
              </a:rPr>
              <a:t> head</a:t>
            </a:r>
            <a:r>
              <a:rPr sz="1400" b="0" dirty="0">
                <a:latin typeface="Arial MT"/>
                <a:cs typeface="Arial MT"/>
              </a:rPr>
              <a:t> </a:t>
            </a:r>
            <a:r>
              <a:rPr sz="1400" b="0" spc="-5" dirty="0">
                <a:latin typeface="Arial MT"/>
                <a:cs typeface="Arial MT"/>
              </a:rPr>
              <a:t>injury (DoDI</a:t>
            </a:r>
            <a:r>
              <a:rPr sz="1400" b="0" dirty="0">
                <a:latin typeface="Arial MT"/>
                <a:cs typeface="Arial MT"/>
              </a:rPr>
              <a:t> </a:t>
            </a:r>
            <a:r>
              <a:rPr sz="1400" b="0" spc="-20" dirty="0">
                <a:latin typeface="Arial MT"/>
                <a:cs typeface="Arial MT"/>
              </a:rPr>
              <a:t>6490.11</a:t>
            </a:r>
            <a:r>
              <a:rPr sz="1400" b="0" spc="-5" dirty="0">
                <a:latin typeface="Arial MT"/>
                <a:cs typeface="Arial MT"/>
              </a:rPr>
              <a:t> enclosure</a:t>
            </a:r>
            <a:r>
              <a:rPr sz="1400" b="0" dirty="0">
                <a:latin typeface="Arial MT"/>
                <a:cs typeface="Arial MT"/>
              </a:rPr>
              <a:t> 3</a:t>
            </a:r>
            <a:r>
              <a:rPr sz="1400" b="0" spc="-5" dirty="0">
                <a:latin typeface="Arial MT"/>
                <a:cs typeface="Arial MT"/>
              </a:rPr>
              <a:t> Section</a:t>
            </a:r>
            <a:r>
              <a:rPr sz="1400" b="0" dirty="0">
                <a:latin typeface="Arial MT"/>
                <a:cs typeface="Arial MT"/>
              </a:rPr>
              <a:t> </a:t>
            </a:r>
            <a:r>
              <a:rPr sz="1400" b="0" spc="-5" dirty="0">
                <a:latin typeface="Arial MT"/>
                <a:cs typeface="Arial MT"/>
              </a:rPr>
              <a:t>1).</a:t>
            </a:r>
            <a:endParaRPr lang="en-US" sz="1400" b="0" spc="-5" dirty="0">
              <a:latin typeface="Arial MT"/>
              <a:cs typeface="Arial MT"/>
            </a:endParaRPr>
          </a:p>
          <a:p>
            <a:pPr marL="1114425" indent="-331470">
              <a:lnSpc>
                <a:spcPct val="150000"/>
              </a:lnSpc>
              <a:spcBef>
                <a:spcPts val="5"/>
              </a:spcBef>
              <a:buClr>
                <a:srgbClr val="C00000"/>
              </a:buClr>
              <a:buSzPct val="128571"/>
              <a:buFont typeface="Arial"/>
              <a:buAutoNum type="arabicPlain" startAt="68"/>
              <a:tabLst>
                <a:tab pos="1115060" algn="l"/>
              </a:tabLst>
            </a:pPr>
            <a:r>
              <a:rPr sz="1400" b="0" spc="-5" dirty="0">
                <a:latin typeface="Arial MT"/>
                <a:cs typeface="Arial MT"/>
              </a:rPr>
              <a:t>Identify signs</a:t>
            </a:r>
            <a:r>
              <a:rPr sz="1400" b="0" dirty="0">
                <a:latin typeface="Arial MT"/>
                <a:cs typeface="Arial MT"/>
              </a:rPr>
              <a:t> </a:t>
            </a:r>
            <a:r>
              <a:rPr sz="1400" b="0" spc="-5" dirty="0">
                <a:latin typeface="Arial MT"/>
                <a:cs typeface="Arial MT"/>
              </a:rPr>
              <a:t>and</a:t>
            </a:r>
            <a:r>
              <a:rPr sz="1400" b="0" dirty="0">
                <a:latin typeface="Arial MT"/>
                <a:cs typeface="Arial MT"/>
              </a:rPr>
              <a:t> </a:t>
            </a:r>
            <a:r>
              <a:rPr sz="1400" b="0" spc="-5" dirty="0">
                <a:latin typeface="Arial MT"/>
                <a:cs typeface="Arial MT"/>
              </a:rPr>
              <a:t>symptoms</a:t>
            </a:r>
            <a:r>
              <a:rPr sz="1400" b="0" dirty="0">
                <a:latin typeface="Arial MT"/>
                <a:cs typeface="Arial MT"/>
              </a:rPr>
              <a:t> </a:t>
            </a:r>
            <a:r>
              <a:rPr sz="1400" b="0" spc="-5" dirty="0">
                <a:latin typeface="Arial MT"/>
                <a:cs typeface="Arial MT"/>
              </a:rPr>
              <a:t>of</a:t>
            </a:r>
            <a:r>
              <a:rPr sz="1400" b="0" dirty="0">
                <a:latin typeface="Arial MT"/>
                <a:cs typeface="Arial MT"/>
              </a:rPr>
              <a:t> a </a:t>
            </a:r>
            <a:r>
              <a:rPr sz="1400" b="0" spc="-5" dirty="0">
                <a:latin typeface="Arial MT"/>
                <a:cs typeface="Arial MT"/>
              </a:rPr>
              <a:t>head</a:t>
            </a:r>
            <a:r>
              <a:rPr sz="1400" b="0" dirty="0">
                <a:latin typeface="Arial MT"/>
                <a:cs typeface="Arial MT"/>
              </a:rPr>
              <a:t> </a:t>
            </a:r>
            <a:r>
              <a:rPr sz="1400" b="0" spc="-5" dirty="0">
                <a:latin typeface="Arial MT"/>
                <a:cs typeface="Arial MT"/>
              </a:rPr>
              <a:t>injury</a:t>
            </a:r>
            <a:r>
              <a:rPr sz="1400" b="0" dirty="0">
                <a:latin typeface="Arial MT"/>
                <a:cs typeface="Arial MT"/>
              </a:rPr>
              <a:t> </a:t>
            </a:r>
            <a:r>
              <a:rPr sz="1400" b="0" spc="-5" dirty="0">
                <a:latin typeface="Arial MT"/>
                <a:cs typeface="Arial MT"/>
              </a:rPr>
              <a:t>(DoDI</a:t>
            </a:r>
            <a:r>
              <a:rPr sz="1400" b="0" dirty="0">
                <a:latin typeface="Arial MT"/>
                <a:cs typeface="Arial MT"/>
              </a:rPr>
              <a:t> </a:t>
            </a:r>
            <a:r>
              <a:rPr sz="1400" b="0" spc="-20" dirty="0">
                <a:latin typeface="Arial MT"/>
                <a:cs typeface="Arial MT"/>
              </a:rPr>
              <a:t>6490.11,</a:t>
            </a:r>
            <a:r>
              <a:rPr sz="1400" b="0" dirty="0">
                <a:latin typeface="Arial MT"/>
                <a:cs typeface="Arial MT"/>
              </a:rPr>
              <a:t> </a:t>
            </a:r>
            <a:r>
              <a:rPr sz="1400" b="0" spc="-5" dirty="0">
                <a:latin typeface="Arial MT"/>
                <a:cs typeface="Arial MT"/>
              </a:rPr>
              <a:t>enclosure</a:t>
            </a:r>
            <a:r>
              <a:rPr sz="1400" b="0" dirty="0">
                <a:latin typeface="Arial MT"/>
                <a:cs typeface="Arial MT"/>
              </a:rPr>
              <a:t> 3 </a:t>
            </a:r>
            <a:r>
              <a:rPr sz="1400" b="0" spc="-5" dirty="0">
                <a:latin typeface="Arial MT"/>
                <a:cs typeface="Arial MT"/>
              </a:rPr>
              <a:t>Figure</a:t>
            </a:r>
            <a:r>
              <a:rPr sz="1400" b="0" dirty="0">
                <a:latin typeface="Arial MT"/>
                <a:cs typeface="Arial MT"/>
              </a:rPr>
              <a:t> </a:t>
            </a:r>
            <a:r>
              <a:rPr sz="1400" b="0" spc="-5" dirty="0">
                <a:latin typeface="Arial MT"/>
                <a:cs typeface="Arial MT"/>
              </a:rPr>
              <a:t>IED</a:t>
            </a:r>
            <a:r>
              <a:rPr sz="1400" b="0" spc="5" dirty="0">
                <a:latin typeface="Arial MT"/>
                <a:cs typeface="Arial MT"/>
              </a:rPr>
              <a:t> </a:t>
            </a:r>
            <a:r>
              <a:rPr sz="1400" b="0" spc="-5" dirty="0">
                <a:latin typeface="Arial MT"/>
                <a:cs typeface="Arial MT"/>
              </a:rPr>
              <a:t>checklist).</a:t>
            </a:r>
            <a:endParaRPr lang="en-US" sz="1400" b="0" spc="-5" dirty="0">
              <a:latin typeface="Arial MT"/>
              <a:cs typeface="Arial MT"/>
            </a:endParaRPr>
          </a:p>
          <a:p>
            <a:pPr marL="1114425" indent="-331470">
              <a:lnSpc>
                <a:spcPct val="150000"/>
              </a:lnSpc>
              <a:spcBef>
                <a:spcPts val="5"/>
              </a:spcBef>
              <a:buClr>
                <a:srgbClr val="C00000"/>
              </a:buClr>
              <a:buSzPct val="128571"/>
              <a:buFont typeface="Arial"/>
              <a:buAutoNum type="arabicPlain" startAt="68"/>
              <a:tabLst>
                <a:tab pos="1115060" algn="l"/>
              </a:tabLst>
            </a:pPr>
            <a:r>
              <a:rPr sz="1400" b="0" spc="-5" dirty="0">
                <a:latin typeface="Arial MT"/>
                <a:cs typeface="Arial MT"/>
              </a:rPr>
              <a:t>Identify</a:t>
            </a:r>
            <a:r>
              <a:rPr sz="1400" b="0" dirty="0">
                <a:latin typeface="Arial MT"/>
                <a:cs typeface="Arial MT"/>
              </a:rPr>
              <a:t> </a:t>
            </a:r>
            <a:r>
              <a:rPr sz="1400" b="0" spc="-5" dirty="0">
                <a:latin typeface="Arial MT"/>
                <a:cs typeface="Arial MT"/>
              </a:rPr>
              <a:t>the</a:t>
            </a:r>
            <a:r>
              <a:rPr sz="1400" b="0" dirty="0">
                <a:latin typeface="Arial MT"/>
                <a:cs typeface="Arial MT"/>
              </a:rPr>
              <a:t> </a:t>
            </a:r>
            <a:r>
              <a:rPr sz="1400" b="0" spc="-5" dirty="0">
                <a:latin typeface="Arial MT"/>
                <a:cs typeface="Arial MT"/>
              </a:rPr>
              <a:t>critical</a:t>
            </a:r>
            <a:r>
              <a:rPr sz="1400" b="0" spc="5" dirty="0">
                <a:latin typeface="Arial MT"/>
                <a:cs typeface="Arial MT"/>
              </a:rPr>
              <a:t> </a:t>
            </a:r>
            <a:r>
              <a:rPr sz="1400" b="0" spc="-5" dirty="0">
                <a:latin typeface="Arial MT"/>
                <a:cs typeface="Arial MT"/>
              </a:rPr>
              <a:t>observations</a:t>
            </a:r>
            <a:r>
              <a:rPr sz="1400" b="0" dirty="0">
                <a:latin typeface="Arial MT"/>
                <a:cs typeface="Arial MT"/>
              </a:rPr>
              <a:t> </a:t>
            </a:r>
            <a:r>
              <a:rPr sz="1400" b="0" spc="-5" dirty="0">
                <a:latin typeface="Arial MT"/>
                <a:cs typeface="Arial MT"/>
              </a:rPr>
              <a:t>that</a:t>
            </a:r>
            <a:r>
              <a:rPr sz="1400" b="0" dirty="0">
                <a:latin typeface="Arial MT"/>
                <a:cs typeface="Arial MT"/>
              </a:rPr>
              <a:t> </a:t>
            </a:r>
            <a:r>
              <a:rPr sz="1400" b="0" spc="-5" dirty="0">
                <a:latin typeface="Arial MT"/>
                <a:cs typeface="Arial MT"/>
              </a:rPr>
              <a:t>should</a:t>
            </a:r>
            <a:r>
              <a:rPr sz="1400" b="0" spc="5" dirty="0">
                <a:latin typeface="Arial MT"/>
                <a:cs typeface="Arial MT"/>
              </a:rPr>
              <a:t> </a:t>
            </a:r>
            <a:r>
              <a:rPr sz="1400" b="0" spc="-5" dirty="0">
                <a:latin typeface="Arial MT"/>
                <a:cs typeface="Arial MT"/>
              </a:rPr>
              <a:t>be</a:t>
            </a:r>
            <a:r>
              <a:rPr sz="1400" b="0" dirty="0">
                <a:latin typeface="Arial MT"/>
                <a:cs typeface="Arial MT"/>
              </a:rPr>
              <a:t> </a:t>
            </a:r>
            <a:r>
              <a:rPr sz="1400" b="0" spc="-5" dirty="0">
                <a:latin typeface="Arial MT"/>
                <a:cs typeface="Arial MT"/>
              </a:rPr>
              <a:t>reported</a:t>
            </a:r>
            <a:r>
              <a:rPr sz="1400" b="0" dirty="0">
                <a:latin typeface="Arial MT"/>
                <a:cs typeface="Arial MT"/>
              </a:rPr>
              <a:t> </a:t>
            </a:r>
            <a:r>
              <a:rPr sz="1400" b="0" spc="-5" dirty="0">
                <a:latin typeface="Arial MT"/>
                <a:cs typeface="Arial MT"/>
              </a:rPr>
              <a:t>to</a:t>
            </a:r>
            <a:r>
              <a:rPr sz="1400" b="0" dirty="0">
                <a:latin typeface="Arial MT"/>
                <a:cs typeface="Arial MT"/>
              </a:rPr>
              <a:t> </a:t>
            </a:r>
            <a:r>
              <a:rPr sz="1400" b="0" spc="-5" dirty="0">
                <a:latin typeface="Arial MT"/>
                <a:cs typeface="Arial MT"/>
              </a:rPr>
              <a:t>medical</a:t>
            </a:r>
            <a:r>
              <a:rPr sz="1400" b="0" spc="5" dirty="0">
                <a:latin typeface="Arial MT"/>
                <a:cs typeface="Arial MT"/>
              </a:rPr>
              <a:t> </a:t>
            </a:r>
            <a:r>
              <a:rPr sz="1400" b="0" spc="-5" dirty="0">
                <a:latin typeface="Arial MT"/>
                <a:cs typeface="Arial MT"/>
              </a:rPr>
              <a:t>personnel</a:t>
            </a:r>
            <a:r>
              <a:rPr sz="1400" b="0" spc="10" dirty="0">
                <a:latin typeface="Arial MT"/>
                <a:cs typeface="Arial MT"/>
              </a:rPr>
              <a:t> </a:t>
            </a:r>
            <a:r>
              <a:rPr sz="1400" b="0" spc="-5" dirty="0">
                <a:latin typeface="Arial MT"/>
                <a:cs typeface="Arial MT"/>
              </a:rPr>
              <a:t>for trauma</a:t>
            </a:r>
            <a:r>
              <a:rPr sz="1400" b="0" dirty="0">
                <a:latin typeface="Arial MT"/>
                <a:cs typeface="Arial MT"/>
              </a:rPr>
              <a:t> </a:t>
            </a:r>
            <a:r>
              <a:rPr sz="1400" b="0" spc="-5" dirty="0">
                <a:latin typeface="Arial MT"/>
                <a:cs typeface="Arial MT"/>
              </a:rPr>
              <a:t>casualties</a:t>
            </a:r>
            <a:r>
              <a:rPr sz="1400" b="0" dirty="0">
                <a:latin typeface="Arial MT"/>
                <a:cs typeface="Arial MT"/>
              </a:rPr>
              <a:t> </a:t>
            </a:r>
            <a:r>
              <a:rPr sz="1400" b="0" spc="-5" dirty="0">
                <a:latin typeface="Arial MT"/>
                <a:cs typeface="Arial MT"/>
              </a:rPr>
              <a:t>with</a:t>
            </a:r>
            <a:r>
              <a:rPr sz="1400" b="0" dirty="0">
                <a:latin typeface="Arial MT"/>
                <a:cs typeface="Arial MT"/>
              </a:rPr>
              <a:t> a</a:t>
            </a:r>
            <a:r>
              <a:rPr sz="1400" b="0" spc="5" dirty="0">
                <a:latin typeface="Arial MT"/>
                <a:cs typeface="Arial MT"/>
              </a:rPr>
              <a:t> </a:t>
            </a:r>
            <a:r>
              <a:rPr sz="1400" b="0" spc="-5" dirty="0">
                <a:latin typeface="Arial MT"/>
                <a:cs typeface="Arial MT"/>
              </a:rPr>
              <a:t>suspected</a:t>
            </a:r>
            <a:r>
              <a:rPr sz="1400" b="0" dirty="0">
                <a:latin typeface="Arial MT"/>
                <a:cs typeface="Arial MT"/>
              </a:rPr>
              <a:t> </a:t>
            </a:r>
            <a:r>
              <a:rPr sz="1400" b="0" spc="-5" dirty="0">
                <a:latin typeface="Arial MT"/>
                <a:cs typeface="Arial MT"/>
              </a:rPr>
              <a:t>head</a:t>
            </a:r>
            <a:r>
              <a:rPr sz="1400" b="0" dirty="0">
                <a:latin typeface="Arial MT"/>
                <a:cs typeface="Arial MT"/>
              </a:rPr>
              <a:t> </a:t>
            </a:r>
            <a:r>
              <a:rPr sz="1400" b="0" spc="-20" dirty="0">
                <a:latin typeface="Arial MT"/>
                <a:cs typeface="Arial MT"/>
              </a:rPr>
              <a:t>injury, </a:t>
            </a:r>
            <a:r>
              <a:rPr sz="1400" b="0" spc="-375" dirty="0">
                <a:latin typeface="Arial MT"/>
                <a:cs typeface="Arial MT"/>
              </a:rPr>
              <a:t> </a:t>
            </a:r>
            <a:r>
              <a:rPr sz="1400" b="0" dirty="0">
                <a:latin typeface="Arial MT"/>
                <a:cs typeface="Arial MT"/>
              </a:rPr>
              <a:t>in</a:t>
            </a:r>
            <a:r>
              <a:rPr sz="1400" b="0" spc="-5" dirty="0">
                <a:latin typeface="Arial MT"/>
                <a:cs typeface="Arial MT"/>
              </a:rPr>
              <a:t> accordance with the Military</a:t>
            </a:r>
            <a:r>
              <a:rPr sz="1400" b="0" spc="-80" dirty="0">
                <a:latin typeface="Arial MT"/>
                <a:cs typeface="Arial MT"/>
              </a:rPr>
              <a:t> </a:t>
            </a:r>
            <a:r>
              <a:rPr sz="1400" b="0" spc="-5" dirty="0">
                <a:latin typeface="Arial MT"/>
                <a:cs typeface="Arial MT"/>
              </a:rPr>
              <a:t>Acute Concussive Evaluation </a:t>
            </a:r>
            <a:r>
              <a:rPr sz="1400" b="0" dirty="0">
                <a:latin typeface="Arial MT"/>
                <a:cs typeface="Arial MT"/>
              </a:rPr>
              <a:t>2</a:t>
            </a:r>
            <a:r>
              <a:rPr sz="1400" b="0" spc="-5" dirty="0">
                <a:latin typeface="Arial MT"/>
                <a:cs typeface="Arial MT"/>
              </a:rPr>
              <a:t> (MACE</a:t>
            </a:r>
            <a:r>
              <a:rPr sz="1400" b="0" spc="5" dirty="0">
                <a:latin typeface="Arial MT"/>
                <a:cs typeface="Arial MT"/>
              </a:rPr>
              <a:t> </a:t>
            </a:r>
            <a:r>
              <a:rPr sz="1400" b="0" spc="-5" dirty="0">
                <a:latin typeface="Arial MT"/>
                <a:cs typeface="Arial MT"/>
              </a:rPr>
              <a:t>2).</a:t>
            </a:r>
            <a:endParaRPr sz="1400" dirty="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61817" y="2097256"/>
            <a:ext cx="11435080" cy="2199005"/>
            <a:chOff x="461817" y="2097256"/>
            <a:chExt cx="11435080" cy="2199005"/>
          </a:xfrm>
        </p:grpSpPr>
        <p:sp>
          <p:nvSpPr>
            <p:cNvPr id="11" name="object 11"/>
            <p:cNvSpPr/>
            <p:nvPr/>
          </p:nvSpPr>
          <p:spPr>
            <a:xfrm>
              <a:off x="461817" y="2097256"/>
              <a:ext cx="11435080" cy="2199005"/>
            </a:xfrm>
            <a:custGeom>
              <a:avLst/>
              <a:gdLst/>
              <a:ahLst/>
              <a:cxnLst/>
              <a:rect l="l" t="t" r="r" b="b"/>
              <a:pathLst>
                <a:path w="11435080" h="2199004">
                  <a:moveTo>
                    <a:pt x="0" y="91849"/>
                  </a:moveTo>
                  <a:lnTo>
                    <a:pt x="7217" y="56097"/>
                  </a:lnTo>
                  <a:lnTo>
                    <a:pt x="26901" y="26901"/>
                  </a:lnTo>
                  <a:lnTo>
                    <a:pt x="56097" y="7217"/>
                  </a:lnTo>
                  <a:lnTo>
                    <a:pt x="91848" y="0"/>
                  </a:lnTo>
                  <a:lnTo>
                    <a:pt x="11342677" y="0"/>
                  </a:lnTo>
                  <a:lnTo>
                    <a:pt x="11378429" y="7217"/>
                  </a:lnTo>
                  <a:lnTo>
                    <a:pt x="11407624" y="26901"/>
                  </a:lnTo>
                  <a:lnTo>
                    <a:pt x="11427308" y="56097"/>
                  </a:lnTo>
                  <a:lnTo>
                    <a:pt x="11434526" y="91849"/>
                  </a:lnTo>
                  <a:lnTo>
                    <a:pt x="11434526" y="2107027"/>
                  </a:lnTo>
                  <a:lnTo>
                    <a:pt x="11427308" y="2142778"/>
                  </a:lnTo>
                  <a:lnTo>
                    <a:pt x="11407624" y="2171974"/>
                  </a:lnTo>
                  <a:lnTo>
                    <a:pt x="11378429" y="2191658"/>
                  </a:lnTo>
                  <a:lnTo>
                    <a:pt x="11342677" y="2198876"/>
                  </a:lnTo>
                  <a:lnTo>
                    <a:pt x="91848" y="2198876"/>
                  </a:lnTo>
                  <a:lnTo>
                    <a:pt x="56097" y="2191658"/>
                  </a:lnTo>
                  <a:lnTo>
                    <a:pt x="26901" y="2171974"/>
                  </a:lnTo>
                  <a:lnTo>
                    <a:pt x="7217" y="2142778"/>
                  </a:lnTo>
                  <a:lnTo>
                    <a:pt x="0" y="2107027"/>
                  </a:lnTo>
                  <a:lnTo>
                    <a:pt x="0" y="91849"/>
                  </a:lnTo>
                  <a:close/>
                </a:path>
              </a:pathLst>
            </a:custGeom>
            <a:ln w="76200">
              <a:solidFill>
                <a:srgbClr val="687A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2698" y="3049085"/>
              <a:ext cx="248742" cy="24874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60071" y="2703457"/>
              <a:ext cx="11159490" cy="0"/>
            </a:xfrm>
            <a:custGeom>
              <a:avLst/>
              <a:gdLst/>
              <a:ahLst/>
              <a:cxnLst/>
              <a:rect l="l" t="t" r="r" b="b"/>
              <a:pathLst>
                <a:path w="11159490">
                  <a:moveTo>
                    <a:pt x="0" y="0"/>
                  </a:moveTo>
                  <a:lnTo>
                    <a:pt x="11159162" y="1"/>
                  </a:lnTo>
                </a:path>
              </a:pathLst>
            </a:custGeom>
            <a:ln w="28575">
              <a:solidFill>
                <a:srgbClr val="F1F2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2698" y="3347211"/>
              <a:ext cx="248742" cy="24874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2698" y="3675272"/>
              <a:ext cx="248742" cy="248743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3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>
                <a:solidFill>
                  <a:srgbClr val="677A8C"/>
                </a:solidFill>
              </a:rPr>
              <a:t>#TCCC-CLS-PPT-12</a:t>
            </a:r>
            <a:r>
              <a:rPr spc="-30" dirty="0">
                <a:solidFill>
                  <a:srgbClr val="677A8C"/>
                </a:solidFill>
              </a:rPr>
              <a:t> </a:t>
            </a:r>
            <a:r>
              <a:rPr spc="-5" dirty="0">
                <a:solidFill>
                  <a:srgbClr val="677A8C"/>
                </a:solidFill>
              </a:rPr>
              <a:t>30</a:t>
            </a:r>
            <a:r>
              <a:rPr spc="-30" dirty="0">
                <a:solidFill>
                  <a:srgbClr val="677A8C"/>
                </a:solidFill>
              </a:rPr>
              <a:t> </a:t>
            </a:r>
            <a:r>
              <a:rPr dirty="0">
                <a:solidFill>
                  <a:srgbClr val="677A8C"/>
                </a:solidFill>
              </a:rPr>
              <a:t>JUN</a:t>
            </a:r>
            <a:r>
              <a:rPr spc="-20" dirty="0">
                <a:solidFill>
                  <a:srgbClr val="677A8C"/>
                </a:solidFill>
              </a:rPr>
              <a:t> </a:t>
            </a:r>
            <a:r>
              <a:rPr spc="-10" dirty="0">
                <a:solidFill>
                  <a:srgbClr val="677A8C"/>
                </a:solidFill>
              </a:rPr>
              <a:t>20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E3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231" y="265175"/>
            <a:ext cx="1155192" cy="6492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86288" y="262127"/>
            <a:ext cx="1231392" cy="55778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78050" y="1112011"/>
            <a:ext cx="78371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F2F2F2"/>
                </a:solidFill>
              </a:rPr>
              <a:t>Three</a:t>
            </a:r>
            <a:r>
              <a:rPr sz="5400" spc="-35" dirty="0">
                <a:solidFill>
                  <a:srgbClr val="F2F2F2"/>
                </a:solidFill>
              </a:rPr>
              <a:t> </a:t>
            </a:r>
            <a:r>
              <a:rPr sz="5400" spc="-5" dirty="0">
                <a:solidFill>
                  <a:srgbClr val="FFFFFF"/>
                </a:solidFill>
              </a:rPr>
              <a:t>PHASES</a:t>
            </a:r>
            <a:r>
              <a:rPr sz="5400" spc="-30" dirty="0">
                <a:solidFill>
                  <a:srgbClr val="FFFFFF"/>
                </a:solidFill>
              </a:rPr>
              <a:t> </a:t>
            </a:r>
            <a:r>
              <a:rPr sz="5400" dirty="0">
                <a:solidFill>
                  <a:srgbClr val="FFFFFF"/>
                </a:solidFill>
              </a:rPr>
              <a:t>of</a:t>
            </a:r>
            <a:r>
              <a:rPr sz="5400" spc="-20" dirty="0">
                <a:solidFill>
                  <a:srgbClr val="FFFFFF"/>
                </a:solidFill>
              </a:rPr>
              <a:t> </a:t>
            </a:r>
            <a:r>
              <a:rPr sz="5400" dirty="0">
                <a:solidFill>
                  <a:srgbClr val="FFFFFF"/>
                </a:solidFill>
              </a:rPr>
              <a:t>TCCC</a:t>
            </a:r>
            <a:endParaRPr sz="5400"/>
          </a:p>
        </p:txBody>
      </p:sp>
      <p:sp>
        <p:nvSpPr>
          <p:cNvPr id="6" name="object 6"/>
          <p:cNvSpPr/>
          <p:nvPr/>
        </p:nvSpPr>
        <p:spPr>
          <a:xfrm>
            <a:off x="4290311" y="2800607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621" y="0"/>
                </a:moveTo>
                <a:lnTo>
                  <a:pt x="218695" y="4295"/>
                </a:lnTo>
                <a:lnTo>
                  <a:pt x="173588" y="16680"/>
                </a:lnTo>
                <a:lnTo>
                  <a:pt x="132052" y="36401"/>
                </a:lnTo>
                <a:lnTo>
                  <a:pt x="94840" y="62706"/>
                </a:lnTo>
                <a:lnTo>
                  <a:pt x="62705" y="94840"/>
                </a:lnTo>
                <a:lnTo>
                  <a:pt x="36401" y="132052"/>
                </a:lnTo>
                <a:lnTo>
                  <a:pt x="16680" y="173588"/>
                </a:lnTo>
                <a:lnTo>
                  <a:pt x="4295" y="218695"/>
                </a:lnTo>
                <a:lnTo>
                  <a:pt x="0" y="266621"/>
                </a:lnTo>
                <a:lnTo>
                  <a:pt x="4295" y="314546"/>
                </a:lnTo>
                <a:lnTo>
                  <a:pt x="16680" y="359654"/>
                </a:lnTo>
                <a:lnTo>
                  <a:pt x="36401" y="401190"/>
                </a:lnTo>
                <a:lnTo>
                  <a:pt x="62705" y="438402"/>
                </a:lnTo>
                <a:lnTo>
                  <a:pt x="94840" y="470537"/>
                </a:lnTo>
                <a:lnTo>
                  <a:pt x="132052" y="496841"/>
                </a:lnTo>
                <a:lnTo>
                  <a:pt x="173588" y="516563"/>
                </a:lnTo>
                <a:lnTo>
                  <a:pt x="218695" y="528948"/>
                </a:lnTo>
                <a:lnTo>
                  <a:pt x="266621" y="533243"/>
                </a:lnTo>
                <a:lnTo>
                  <a:pt x="314546" y="528948"/>
                </a:lnTo>
                <a:lnTo>
                  <a:pt x="359654" y="516563"/>
                </a:lnTo>
                <a:lnTo>
                  <a:pt x="401190" y="496841"/>
                </a:lnTo>
                <a:lnTo>
                  <a:pt x="438402" y="470537"/>
                </a:lnTo>
                <a:lnTo>
                  <a:pt x="470536" y="438402"/>
                </a:lnTo>
                <a:lnTo>
                  <a:pt x="496841" y="401190"/>
                </a:lnTo>
                <a:lnTo>
                  <a:pt x="516562" y="359654"/>
                </a:lnTo>
                <a:lnTo>
                  <a:pt x="528946" y="314546"/>
                </a:lnTo>
                <a:lnTo>
                  <a:pt x="533242" y="266621"/>
                </a:lnTo>
                <a:lnTo>
                  <a:pt x="528946" y="218695"/>
                </a:lnTo>
                <a:lnTo>
                  <a:pt x="516562" y="173588"/>
                </a:lnTo>
                <a:lnTo>
                  <a:pt x="496841" y="132052"/>
                </a:lnTo>
                <a:lnTo>
                  <a:pt x="470536" y="94840"/>
                </a:lnTo>
                <a:lnTo>
                  <a:pt x="438402" y="62706"/>
                </a:lnTo>
                <a:lnTo>
                  <a:pt x="401190" y="36401"/>
                </a:lnTo>
                <a:lnTo>
                  <a:pt x="359654" y="16680"/>
                </a:lnTo>
                <a:lnTo>
                  <a:pt x="314546" y="4295"/>
                </a:lnTo>
                <a:lnTo>
                  <a:pt x="266621" y="0"/>
                </a:lnTo>
                <a:close/>
              </a:path>
            </a:pathLst>
          </a:custGeom>
          <a:solidFill>
            <a:srgbClr val="687A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45012" y="2829051"/>
            <a:ext cx="2235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02293" y="4386579"/>
            <a:ext cx="22599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Basic</a:t>
            </a:r>
            <a:r>
              <a:rPr sz="16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management</a:t>
            </a:r>
            <a:r>
              <a:rPr sz="16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plan: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16395" y="4680187"/>
            <a:ext cx="114300" cy="344805"/>
          </a:xfrm>
          <a:prstGeom prst="rect">
            <a:avLst/>
          </a:prstGeom>
          <a:solidFill>
            <a:srgbClr val="D93C4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5"/>
              </a:lnSpc>
            </a:pPr>
            <a:r>
              <a:rPr sz="1600" dirty="0">
                <a:solidFill>
                  <a:srgbClr val="ED7D31"/>
                </a:solidFill>
                <a:latin typeface="Wingdings"/>
                <a:cs typeface="Wingdings"/>
              </a:rPr>
              <a:t>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16395" y="5395236"/>
            <a:ext cx="114300" cy="431165"/>
          </a:xfrm>
          <a:prstGeom prst="rect">
            <a:avLst/>
          </a:prstGeom>
          <a:solidFill>
            <a:srgbClr val="D93C4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60"/>
              </a:lnSpc>
            </a:pPr>
            <a:r>
              <a:rPr sz="1600" dirty="0">
                <a:solidFill>
                  <a:srgbClr val="ED7D31"/>
                </a:solidFill>
                <a:latin typeface="Wingdings"/>
                <a:cs typeface="Wingdings"/>
              </a:rPr>
              <a:t>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02293" y="4627372"/>
            <a:ext cx="2910840" cy="124777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98450" marR="177800">
              <a:lnSpc>
                <a:spcPts val="1900"/>
              </a:lnSpc>
              <a:spcBef>
                <a:spcPts val="180"/>
              </a:spcBef>
            </a:pP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Maintain tactical situational </a:t>
            </a:r>
            <a:r>
              <a:rPr sz="1600" spc="-4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awareness</a:t>
            </a:r>
            <a:endParaRPr sz="1600">
              <a:latin typeface="Arial MT"/>
              <a:cs typeface="Arial MT"/>
            </a:endParaRPr>
          </a:p>
          <a:p>
            <a:pPr marL="298450" indent="-285750">
              <a:lnSpc>
                <a:spcPts val="1820"/>
              </a:lnSpc>
              <a:buClr>
                <a:srgbClr val="ED7D31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600" spc="-15" dirty="0">
                <a:solidFill>
                  <a:srgbClr val="FFFFFF"/>
                </a:solidFill>
                <a:latin typeface="Arial MT"/>
                <a:cs typeface="Arial MT"/>
              </a:rPr>
              <a:t>Triage</a:t>
            </a:r>
            <a:r>
              <a:rPr sz="16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casualties</a:t>
            </a:r>
            <a:r>
              <a:rPr sz="16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as</a:t>
            </a:r>
            <a:r>
              <a:rPr sz="16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required</a:t>
            </a:r>
            <a:endParaRPr sz="1600">
              <a:latin typeface="Arial MT"/>
              <a:cs typeface="Arial MT"/>
            </a:endParaRPr>
          </a:p>
          <a:p>
            <a:pPr marL="298450">
              <a:lnSpc>
                <a:spcPts val="1910"/>
              </a:lnSpc>
            </a:pP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Conduct</a:t>
            </a:r>
            <a:r>
              <a:rPr sz="16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MARCH</a:t>
            </a:r>
            <a:r>
              <a:rPr sz="16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Arial MT"/>
                <a:cs typeface="Arial MT"/>
              </a:rPr>
              <a:t>PAWS</a:t>
            </a:r>
            <a:endParaRPr sz="1600">
              <a:latin typeface="Arial MT"/>
              <a:cs typeface="Arial MT"/>
            </a:endParaRPr>
          </a:p>
          <a:p>
            <a:pPr marL="29845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assessment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4824" y="2710576"/>
            <a:ext cx="3225165" cy="3270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4350" indent="-514984">
              <a:lnSpc>
                <a:spcPts val="3500"/>
              </a:lnSpc>
              <a:spcBef>
                <a:spcPts val="95"/>
              </a:spcBef>
              <a:tabLst>
                <a:tab pos="514350" algn="l"/>
              </a:tabLst>
            </a:pPr>
            <a:r>
              <a:rPr sz="4200" b="1" baseline="-9920" dirty="0">
                <a:solidFill>
                  <a:srgbClr val="FFFFFF"/>
                </a:solidFill>
                <a:latin typeface="Arial"/>
                <a:cs typeface="Arial"/>
              </a:rPr>
              <a:t>1	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sz="32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UNDER 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FIRE</a:t>
            </a:r>
            <a:endParaRPr sz="3200">
              <a:latin typeface="Arial"/>
              <a:cs typeface="Arial"/>
            </a:endParaRPr>
          </a:p>
          <a:p>
            <a:pPr marL="822325" marR="586105" indent="222885">
              <a:lnSpc>
                <a:spcPts val="1800"/>
              </a:lnSpc>
              <a:spcBef>
                <a:spcPts val="1055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RETURN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FIRE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TAKE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COVER</a:t>
            </a:r>
            <a:endParaRPr sz="1600">
              <a:latin typeface="Arial"/>
              <a:cs typeface="Arial"/>
            </a:endParaRPr>
          </a:p>
          <a:p>
            <a:pPr marL="514350">
              <a:lnSpc>
                <a:spcPct val="100000"/>
              </a:lnSpc>
              <a:spcBef>
                <a:spcPts val="1475"/>
              </a:spcBef>
            </a:pP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Quick</a:t>
            </a:r>
            <a:r>
              <a:rPr sz="16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decision-making:</a:t>
            </a:r>
            <a:endParaRPr sz="1600">
              <a:latin typeface="Arial MT"/>
              <a:cs typeface="Arial MT"/>
            </a:endParaRPr>
          </a:p>
          <a:p>
            <a:pPr marL="514350">
              <a:lnSpc>
                <a:spcPct val="100000"/>
              </a:lnSpc>
              <a:spcBef>
                <a:spcPts val="980"/>
              </a:spcBef>
              <a:tabLst>
                <a:tab pos="800100" algn="l"/>
              </a:tabLst>
            </a:pPr>
            <a:r>
              <a:rPr sz="1600" dirty="0">
                <a:solidFill>
                  <a:srgbClr val="F26535"/>
                </a:solidFill>
                <a:latin typeface="Wingdings"/>
                <a:cs typeface="Wingdings"/>
              </a:rPr>
              <a:t></a:t>
            </a:r>
            <a:r>
              <a:rPr sz="1600" dirty="0">
                <a:solidFill>
                  <a:srgbClr val="F26535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Consider</a:t>
            </a:r>
            <a:r>
              <a:rPr sz="16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scene</a:t>
            </a:r>
            <a:r>
              <a:rPr sz="16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safety</a:t>
            </a:r>
            <a:endParaRPr sz="1600">
              <a:latin typeface="Arial MT"/>
              <a:cs typeface="Arial MT"/>
            </a:endParaRPr>
          </a:p>
          <a:p>
            <a:pPr marL="800100" marR="315595" indent="-285750">
              <a:lnSpc>
                <a:spcPct val="100000"/>
              </a:lnSpc>
              <a:spcBef>
                <a:spcPts val="960"/>
              </a:spcBef>
              <a:tabLst>
                <a:tab pos="800100" algn="l"/>
              </a:tabLst>
            </a:pPr>
            <a:r>
              <a:rPr sz="1600" dirty="0">
                <a:solidFill>
                  <a:srgbClr val="F26535"/>
                </a:solidFill>
                <a:latin typeface="Wingdings"/>
                <a:cs typeface="Wingdings"/>
              </a:rPr>
              <a:t></a:t>
            </a:r>
            <a:r>
              <a:rPr sz="1600" dirty="0">
                <a:solidFill>
                  <a:srgbClr val="F26535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Identify and control life- </a:t>
            </a:r>
            <a:r>
              <a:rPr sz="1600" spc="-4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threatening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 bleeding</a:t>
            </a:r>
            <a:endParaRPr sz="1600">
              <a:latin typeface="Arial MT"/>
              <a:cs typeface="Arial MT"/>
            </a:endParaRPr>
          </a:p>
          <a:p>
            <a:pPr marL="514350">
              <a:lnSpc>
                <a:spcPct val="100000"/>
              </a:lnSpc>
              <a:spcBef>
                <a:spcPts val="960"/>
              </a:spcBef>
              <a:tabLst>
                <a:tab pos="800100" algn="l"/>
              </a:tabLst>
            </a:pPr>
            <a:r>
              <a:rPr sz="1600" dirty="0">
                <a:solidFill>
                  <a:srgbClr val="F26535"/>
                </a:solidFill>
                <a:latin typeface="Wingdings"/>
                <a:cs typeface="Wingdings"/>
              </a:rPr>
              <a:t></a:t>
            </a:r>
            <a:r>
              <a:rPr sz="1600" dirty="0">
                <a:solidFill>
                  <a:srgbClr val="F26535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Move</a:t>
            </a:r>
            <a:r>
              <a:rPr sz="16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casualty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16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safety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77421" y="2746564"/>
            <a:ext cx="3113405" cy="1513205"/>
            <a:chOff x="477421" y="2746564"/>
            <a:chExt cx="3113405" cy="1513205"/>
          </a:xfrm>
        </p:grpSpPr>
        <p:sp>
          <p:nvSpPr>
            <p:cNvPr id="14" name="object 14"/>
            <p:cNvSpPr/>
            <p:nvPr/>
          </p:nvSpPr>
          <p:spPr>
            <a:xfrm>
              <a:off x="477421" y="2746564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621" y="0"/>
                  </a:moveTo>
                  <a:lnTo>
                    <a:pt x="218695" y="4295"/>
                  </a:lnTo>
                  <a:lnTo>
                    <a:pt x="173588" y="16680"/>
                  </a:lnTo>
                  <a:lnTo>
                    <a:pt x="132052" y="36401"/>
                  </a:lnTo>
                  <a:lnTo>
                    <a:pt x="94840" y="62705"/>
                  </a:lnTo>
                  <a:lnTo>
                    <a:pt x="62706" y="94840"/>
                  </a:lnTo>
                  <a:lnTo>
                    <a:pt x="36401" y="132052"/>
                  </a:lnTo>
                  <a:lnTo>
                    <a:pt x="16680" y="173588"/>
                  </a:lnTo>
                  <a:lnTo>
                    <a:pt x="4295" y="218695"/>
                  </a:lnTo>
                  <a:lnTo>
                    <a:pt x="0" y="266621"/>
                  </a:lnTo>
                  <a:lnTo>
                    <a:pt x="4295" y="314546"/>
                  </a:lnTo>
                  <a:lnTo>
                    <a:pt x="16680" y="359654"/>
                  </a:lnTo>
                  <a:lnTo>
                    <a:pt x="36401" y="401190"/>
                  </a:lnTo>
                  <a:lnTo>
                    <a:pt x="62706" y="438402"/>
                  </a:lnTo>
                  <a:lnTo>
                    <a:pt x="94840" y="470536"/>
                  </a:lnTo>
                  <a:lnTo>
                    <a:pt x="132052" y="496841"/>
                  </a:lnTo>
                  <a:lnTo>
                    <a:pt x="173588" y="516562"/>
                  </a:lnTo>
                  <a:lnTo>
                    <a:pt x="218695" y="528946"/>
                  </a:lnTo>
                  <a:lnTo>
                    <a:pt x="266621" y="533242"/>
                  </a:lnTo>
                  <a:lnTo>
                    <a:pt x="314547" y="528946"/>
                  </a:lnTo>
                  <a:lnTo>
                    <a:pt x="359654" y="516562"/>
                  </a:lnTo>
                  <a:lnTo>
                    <a:pt x="401190" y="496841"/>
                  </a:lnTo>
                  <a:lnTo>
                    <a:pt x="438402" y="470536"/>
                  </a:lnTo>
                  <a:lnTo>
                    <a:pt x="470537" y="438402"/>
                  </a:lnTo>
                  <a:lnTo>
                    <a:pt x="496841" y="401190"/>
                  </a:lnTo>
                  <a:lnTo>
                    <a:pt x="516562" y="359654"/>
                  </a:lnTo>
                  <a:lnTo>
                    <a:pt x="528947" y="314546"/>
                  </a:lnTo>
                  <a:lnTo>
                    <a:pt x="533243" y="266621"/>
                  </a:lnTo>
                  <a:lnTo>
                    <a:pt x="528947" y="218695"/>
                  </a:lnTo>
                  <a:lnTo>
                    <a:pt x="516562" y="173588"/>
                  </a:lnTo>
                  <a:lnTo>
                    <a:pt x="496841" y="132052"/>
                  </a:lnTo>
                  <a:lnTo>
                    <a:pt x="470537" y="94840"/>
                  </a:lnTo>
                  <a:lnTo>
                    <a:pt x="438402" y="62705"/>
                  </a:lnTo>
                  <a:lnTo>
                    <a:pt x="401190" y="36401"/>
                  </a:lnTo>
                  <a:lnTo>
                    <a:pt x="359654" y="16680"/>
                  </a:lnTo>
                  <a:lnTo>
                    <a:pt x="314547" y="4295"/>
                  </a:lnTo>
                  <a:lnTo>
                    <a:pt x="266621" y="0"/>
                  </a:lnTo>
                  <a:close/>
                </a:path>
              </a:pathLst>
            </a:custGeom>
            <a:solidFill>
              <a:srgbClr val="687A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53897" y="3678939"/>
              <a:ext cx="2436495" cy="581025"/>
            </a:xfrm>
            <a:custGeom>
              <a:avLst/>
              <a:gdLst/>
              <a:ahLst/>
              <a:cxnLst/>
              <a:rect l="l" t="t" r="r" b="b"/>
              <a:pathLst>
                <a:path w="2436495" h="581025">
                  <a:moveTo>
                    <a:pt x="2147734" y="0"/>
                  </a:moveTo>
                  <a:lnTo>
                    <a:pt x="288754" y="0"/>
                  </a:lnTo>
                  <a:lnTo>
                    <a:pt x="241917" y="3779"/>
                  </a:lnTo>
                  <a:lnTo>
                    <a:pt x="197485" y="14721"/>
                  </a:lnTo>
                  <a:lnTo>
                    <a:pt x="156055" y="32230"/>
                  </a:lnTo>
                  <a:lnTo>
                    <a:pt x="118220" y="55713"/>
                  </a:lnTo>
                  <a:lnTo>
                    <a:pt x="84574" y="84574"/>
                  </a:lnTo>
                  <a:lnTo>
                    <a:pt x="55713" y="118220"/>
                  </a:lnTo>
                  <a:lnTo>
                    <a:pt x="32230" y="156056"/>
                  </a:lnTo>
                  <a:lnTo>
                    <a:pt x="14720" y="197486"/>
                  </a:lnTo>
                  <a:lnTo>
                    <a:pt x="3779" y="241918"/>
                  </a:lnTo>
                  <a:lnTo>
                    <a:pt x="0" y="288756"/>
                  </a:lnTo>
                  <a:lnTo>
                    <a:pt x="0" y="291948"/>
                  </a:lnTo>
                  <a:lnTo>
                    <a:pt x="3779" y="338786"/>
                  </a:lnTo>
                  <a:lnTo>
                    <a:pt x="14720" y="383217"/>
                  </a:lnTo>
                  <a:lnTo>
                    <a:pt x="32230" y="424648"/>
                  </a:lnTo>
                  <a:lnTo>
                    <a:pt x="55713" y="462483"/>
                  </a:lnTo>
                  <a:lnTo>
                    <a:pt x="84574" y="496129"/>
                  </a:lnTo>
                  <a:lnTo>
                    <a:pt x="118220" y="524990"/>
                  </a:lnTo>
                  <a:lnTo>
                    <a:pt x="156055" y="548473"/>
                  </a:lnTo>
                  <a:lnTo>
                    <a:pt x="197485" y="565982"/>
                  </a:lnTo>
                  <a:lnTo>
                    <a:pt x="241917" y="576924"/>
                  </a:lnTo>
                  <a:lnTo>
                    <a:pt x="288754" y="580703"/>
                  </a:lnTo>
                  <a:lnTo>
                    <a:pt x="2147734" y="580703"/>
                  </a:lnTo>
                  <a:lnTo>
                    <a:pt x="2194572" y="576924"/>
                  </a:lnTo>
                  <a:lnTo>
                    <a:pt x="2239003" y="565982"/>
                  </a:lnTo>
                  <a:lnTo>
                    <a:pt x="2280434" y="548473"/>
                  </a:lnTo>
                  <a:lnTo>
                    <a:pt x="2318269" y="524990"/>
                  </a:lnTo>
                  <a:lnTo>
                    <a:pt x="2351915" y="496129"/>
                  </a:lnTo>
                  <a:lnTo>
                    <a:pt x="2380776" y="462483"/>
                  </a:lnTo>
                  <a:lnTo>
                    <a:pt x="2404259" y="424648"/>
                  </a:lnTo>
                  <a:lnTo>
                    <a:pt x="2421768" y="383217"/>
                  </a:lnTo>
                  <a:lnTo>
                    <a:pt x="2432710" y="338786"/>
                  </a:lnTo>
                  <a:lnTo>
                    <a:pt x="2436489" y="291948"/>
                  </a:lnTo>
                  <a:lnTo>
                    <a:pt x="2436489" y="288756"/>
                  </a:lnTo>
                  <a:lnTo>
                    <a:pt x="2432710" y="241918"/>
                  </a:lnTo>
                  <a:lnTo>
                    <a:pt x="2421768" y="197486"/>
                  </a:lnTo>
                  <a:lnTo>
                    <a:pt x="2404259" y="156056"/>
                  </a:lnTo>
                  <a:lnTo>
                    <a:pt x="2380776" y="118220"/>
                  </a:lnTo>
                  <a:lnTo>
                    <a:pt x="2351915" y="84574"/>
                  </a:lnTo>
                  <a:lnTo>
                    <a:pt x="2318269" y="55713"/>
                  </a:lnTo>
                  <a:lnTo>
                    <a:pt x="2280434" y="32230"/>
                  </a:lnTo>
                  <a:lnTo>
                    <a:pt x="2239003" y="14721"/>
                  </a:lnTo>
                  <a:lnTo>
                    <a:pt x="2194572" y="3779"/>
                  </a:lnTo>
                  <a:lnTo>
                    <a:pt x="2147734" y="0"/>
                  </a:lnTo>
                  <a:close/>
                </a:path>
              </a:pathLst>
            </a:custGeom>
            <a:solidFill>
              <a:srgbClr val="D63A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4901925" y="3637324"/>
            <a:ext cx="2526665" cy="551180"/>
          </a:xfrm>
          <a:custGeom>
            <a:avLst/>
            <a:gdLst/>
            <a:ahLst/>
            <a:cxnLst/>
            <a:rect l="l" t="t" r="r" b="b"/>
            <a:pathLst>
              <a:path w="2526665" h="551179">
                <a:moveTo>
                  <a:pt x="2252337" y="0"/>
                </a:moveTo>
                <a:lnTo>
                  <a:pt x="273951" y="0"/>
                </a:lnTo>
                <a:lnTo>
                  <a:pt x="224708" y="4413"/>
                </a:lnTo>
                <a:lnTo>
                  <a:pt x="178361" y="17139"/>
                </a:lnTo>
                <a:lnTo>
                  <a:pt x="135683" y="37402"/>
                </a:lnTo>
                <a:lnTo>
                  <a:pt x="97448" y="64430"/>
                </a:lnTo>
                <a:lnTo>
                  <a:pt x="64430" y="97449"/>
                </a:lnTo>
                <a:lnTo>
                  <a:pt x="37402" y="135684"/>
                </a:lnTo>
                <a:lnTo>
                  <a:pt x="17139" y="178362"/>
                </a:lnTo>
                <a:lnTo>
                  <a:pt x="4413" y="224709"/>
                </a:lnTo>
                <a:lnTo>
                  <a:pt x="0" y="273952"/>
                </a:lnTo>
                <a:lnTo>
                  <a:pt x="0" y="276981"/>
                </a:lnTo>
                <a:lnTo>
                  <a:pt x="4413" y="326225"/>
                </a:lnTo>
                <a:lnTo>
                  <a:pt x="17139" y="372573"/>
                </a:lnTo>
                <a:lnTo>
                  <a:pt x="37402" y="415251"/>
                </a:lnTo>
                <a:lnTo>
                  <a:pt x="64430" y="453486"/>
                </a:lnTo>
                <a:lnTo>
                  <a:pt x="97448" y="486504"/>
                </a:lnTo>
                <a:lnTo>
                  <a:pt x="135683" y="513532"/>
                </a:lnTo>
                <a:lnTo>
                  <a:pt x="178361" y="533795"/>
                </a:lnTo>
                <a:lnTo>
                  <a:pt x="224708" y="546521"/>
                </a:lnTo>
                <a:lnTo>
                  <a:pt x="273951" y="550934"/>
                </a:lnTo>
                <a:lnTo>
                  <a:pt x="2252337" y="550934"/>
                </a:lnTo>
                <a:lnTo>
                  <a:pt x="2301580" y="546521"/>
                </a:lnTo>
                <a:lnTo>
                  <a:pt x="2347927" y="533795"/>
                </a:lnTo>
                <a:lnTo>
                  <a:pt x="2390605" y="513532"/>
                </a:lnTo>
                <a:lnTo>
                  <a:pt x="2428840" y="486504"/>
                </a:lnTo>
                <a:lnTo>
                  <a:pt x="2461858" y="453486"/>
                </a:lnTo>
                <a:lnTo>
                  <a:pt x="2488886" y="415251"/>
                </a:lnTo>
                <a:lnTo>
                  <a:pt x="2509149" y="372573"/>
                </a:lnTo>
                <a:lnTo>
                  <a:pt x="2521875" y="326225"/>
                </a:lnTo>
                <a:lnTo>
                  <a:pt x="2526289" y="276981"/>
                </a:lnTo>
                <a:lnTo>
                  <a:pt x="2526289" y="273952"/>
                </a:lnTo>
                <a:lnTo>
                  <a:pt x="2521875" y="224709"/>
                </a:lnTo>
                <a:lnTo>
                  <a:pt x="2509149" y="178362"/>
                </a:lnTo>
                <a:lnTo>
                  <a:pt x="2488886" y="135684"/>
                </a:lnTo>
                <a:lnTo>
                  <a:pt x="2461858" y="97449"/>
                </a:lnTo>
                <a:lnTo>
                  <a:pt x="2428840" y="64430"/>
                </a:lnTo>
                <a:lnTo>
                  <a:pt x="2390605" y="37402"/>
                </a:lnTo>
                <a:lnTo>
                  <a:pt x="2347927" y="17139"/>
                </a:lnTo>
                <a:lnTo>
                  <a:pt x="2301580" y="4413"/>
                </a:lnTo>
                <a:lnTo>
                  <a:pt x="225233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907979" y="2680716"/>
            <a:ext cx="2463800" cy="147256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500"/>
              </a:spcBef>
            </a:pPr>
            <a:r>
              <a:rPr sz="3200" b="1" spc="-35" dirty="0">
                <a:solidFill>
                  <a:srgbClr val="FFFFFF"/>
                </a:solidFill>
                <a:latin typeface="Arial"/>
                <a:cs typeface="Arial"/>
              </a:rPr>
              <a:t>TACTICAL </a:t>
            </a:r>
            <a:r>
              <a:rPr sz="3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FIELD</a:t>
            </a:r>
            <a:r>
              <a:rPr sz="32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endParaRPr sz="3200">
              <a:latin typeface="Arial"/>
              <a:cs typeface="Arial"/>
            </a:endParaRPr>
          </a:p>
          <a:p>
            <a:pPr marL="468630" marR="410845" indent="183515">
              <a:lnSpc>
                <a:spcPts val="1800"/>
              </a:lnSpc>
              <a:spcBef>
                <a:spcPts val="430"/>
              </a:spcBef>
            </a:pPr>
            <a:r>
              <a:rPr sz="1600" b="1" spc="-5" dirty="0">
                <a:latin typeface="Arial"/>
                <a:cs typeface="Arial"/>
              </a:rPr>
              <a:t>COVER </a:t>
            </a:r>
            <a:r>
              <a:rPr sz="1600" b="1" spc="-10" dirty="0">
                <a:latin typeface="Arial"/>
                <a:cs typeface="Arial"/>
              </a:rPr>
              <a:t>AND 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</a:t>
            </a:r>
            <a:r>
              <a:rPr sz="1600" b="1" spc="5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NCEA</a:t>
            </a:r>
            <a:r>
              <a:rPr sz="1600" b="1" spc="-5" dirty="0">
                <a:latin typeface="Arial"/>
                <a:cs typeface="Arial"/>
              </a:rPr>
              <a:t>L</a:t>
            </a:r>
            <a:r>
              <a:rPr sz="1600" b="1" dirty="0">
                <a:latin typeface="Arial"/>
                <a:cs typeface="Arial"/>
              </a:rPr>
              <a:t>M</a:t>
            </a:r>
            <a:r>
              <a:rPr sz="1600" b="1" spc="-10" dirty="0">
                <a:latin typeface="Arial"/>
                <a:cs typeface="Arial"/>
              </a:rPr>
              <a:t>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923389" y="2780708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621" y="0"/>
                </a:moveTo>
                <a:lnTo>
                  <a:pt x="218695" y="4295"/>
                </a:lnTo>
                <a:lnTo>
                  <a:pt x="173588" y="16680"/>
                </a:lnTo>
                <a:lnTo>
                  <a:pt x="132052" y="36401"/>
                </a:lnTo>
                <a:lnTo>
                  <a:pt x="94840" y="62705"/>
                </a:lnTo>
                <a:lnTo>
                  <a:pt x="62705" y="94840"/>
                </a:lnTo>
                <a:lnTo>
                  <a:pt x="36401" y="132052"/>
                </a:lnTo>
                <a:lnTo>
                  <a:pt x="16680" y="173588"/>
                </a:lnTo>
                <a:lnTo>
                  <a:pt x="4295" y="218695"/>
                </a:lnTo>
                <a:lnTo>
                  <a:pt x="0" y="266621"/>
                </a:lnTo>
                <a:lnTo>
                  <a:pt x="4295" y="314546"/>
                </a:lnTo>
                <a:lnTo>
                  <a:pt x="16680" y="359654"/>
                </a:lnTo>
                <a:lnTo>
                  <a:pt x="36401" y="401190"/>
                </a:lnTo>
                <a:lnTo>
                  <a:pt x="62705" y="438402"/>
                </a:lnTo>
                <a:lnTo>
                  <a:pt x="94840" y="470536"/>
                </a:lnTo>
                <a:lnTo>
                  <a:pt x="132052" y="496841"/>
                </a:lnTo>
                <a:lnTo>
                  <a:pt x="173588" y="516562"/>
                </a:lnTo>
                <a:lnTo>
                  <a:pt x="218695" y="528946"/>
                </a:lnTo>
                <a:lnTo>
                  <a:pt x="266621" y="533242"/>
                </a:lnTo>
                <a:lnTo>
                  <a:pt x="314546" y="528946"/>
                </a:lnTo>
                <a:lnTo>
                  <a:pt x="359654" y="516562"/>
                </a:lnTo>
                <a:lnTo>
                  <a:pt x="401190" y="496841"/>
                </a:lnTo>
                <a:lnTo>
                  <a:pt x="438402" y="470536"/>
                </a:lnTo>
                <a:lnTo>
                  <a:pt x="470536" y="438402"/>
                </a:lnTo>
                <a:lnTo>
                  <a:pt x="496841" y="401190"/>
                </a:lnTo>
                <a:lnTo>
                  <a:pt x="516562" y="359654"/>
                </a:lnTo>
                <a:lnTo>
                  <a:pt x="528946" y="314546"/>
                </a:lnTo>
                <a:lnTo>
                  <a:pt x="533242" y="266621"/>
                </a:lnTo>
                <a:lnTo>
                  <a:pt x="528946" y="218695"/>
                </a:lnTo>
                <a:lnTo>
                  <a:pt x="516562" y="173588"/>
                </a:lnTo>
                <a:lnTo>
                  <a:pt x="496841" y="132052"/>
                </a:lnTo>
                <a:lnTo>
                  <a:pt x="470536" y="94840"/>
                </a:lnTo>
                <a:lnTo>
                  <a:pt x="438402" y="62705"/>
                </a:lnTo>
                <a:lnTo>
                  <a:pt x="401190" y="36401"/>
                </a:lnTo>
                <a:lnTo>
                  <a:pt x="359654" y="16680"/>
                </a:lnTo>
                <a:lnTo>
                  <a:pt x="314546" y="4295"/>
                </a:lnTo>
                <a:lnTo>
                  <a:pt x="266621" y="0"/>
                </a:lnTo>
                <a:close/>
              </a:path>
            </a:pathLst>
          </a:custGeom>
          <a:solidFill>
            <a:srgbClr val="687A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090791" y="2710576"/>
            <a:ext cx="3498215" cy="377317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457200" marR="405765" indent="-457834">
              <a:lnSpc>
                <a:spcPct val="90000"/>
              </a:lnSpc>
              <a:spcBef>
                <a:spcPts val="80"/>
              </a:spcBef>
              <a:tabLst>
                <a:tab pos="457200" algn="l"/>
              </a:tabLst>
            </a:pPr>
            <a:r>
              <a:rPr sz="4200" b="1" baseline="-14880" dirty="0">
                <a:solidFill>
                  <a:srgbClr val="FFFFFF"/>
                </a:solidFill>
                <a:latin typeface="Arial"/>
                <a:cs typeface="Arial"/>
              </a:rPr>
              <a:t>3	</a:t>
            </a:r>
            <a:r>
              <a:rPr sz="3200" b="1" spc="-35" dirty="0">
                <a:solidFill>
                  <a:srgbClr val="FFFFFF"/>
                </a:solidFill>
                <a:latin typeface="Arial"/>
                <a:cs typeface="Arial"/>
              </a:rPr>
              <a:t>TACTICAL </a:t>
            </a:r>
            <a:r>
              <a:rPr sz="3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b="1" spc="-2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ACU</a:t>
            </a:r>
            <a:r>
              <a:rPr sz="3200" b="1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IO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N  CARE</a:t>
            </a:r>
            <a:endParaRPr sz="3200">
              <a:latin typeface="Arial"/>
              <a:cs typeface="Arial"/>
            </a:endParaRPr>
          </a:p>
          <a:p>
            <a:pPr marL="457200" marR="84455">
              <a:lnSpc>
                <a:spcPts val="1900"/>
              </a:lnSpc>
              <a:spcBef>
                <a:spcPts val="1200"/>
              </a:spcBef>
            </a:pP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More deliberate assessment and </a:t>
            </a:r>
            <a:r>
              <a:rPr sz="1600" spc="-4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treatment</a:t>
            </a:r>
            <a:r>
              <a:rPr sz="16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6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unrecognized</a:t>
            </a:r>
            <a:endParaRPr sz="1600">
              <a:latin typeface="Arial MT"/>
              <a:cs typeface="Arial MT"/>
            </a:endParaRPr>
          </a:p>
          <a:p>
            <a:pPr marL="457200">
              <a:lnSpc>
                <a:spcPts val="1830"/>
              </a:lnSpc>
            </a:pP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life-threatening</a:t>
            </a:r>
            <a:r>
              <a:rPr sz="16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injuries</a:t>
            </a:r>
            <a:endParaRPr sz="1600">
              <a:latin typeface="Arial MT"/>
              <a:cs typeface="Arial MT"/>
            </a:endParaRPr>
          </a:p>
          <a:p>
            <a:pPr marL="457200">
              <a:lnSpc>
                <a:spcPct val="100000"/>
              </a:lnSpc>
              <a:spcBef>
                <a:spcPts val="985"/>
              </a:spcBef>
              <a:tabLst>
                <a:tab pos="742950" algn="l"/>
              </a:tabLst>
            </a:pPr>
            <a:r>
              <a:rPr sz="1600" dirty="0">
                <a:solidFill>
                  <a:srgbClr val="FFFFFF"/>
                </a:solidFill>
                <a:latin typeface="Wingdings"/>
                <a:cs typeface="Wingdings"/>
              </a:rPr>
              <a:t>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Pre-evacuation</a:t>
            </a:r>
            <a:r>
              <a:rPr sz="16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procedures</a:t>
            </a:r>
            <a:endParaRPr sz="1600">
              <a:latin typeface="Arial MT"/>
              <a:cs typeface="Arial MT"/>
            </a:endParaRPr>
          </a:p>
          <a:p>
            <a:pPr marL="457200">
              <a:lnSpc>
                <a:spcPct val="100000"/>
              </a:lnSpc>
              <a:spcBef>
                <a:spcPts val="980"/>
              </a:spcBef>
              <a:tabLst>
                <a:tab pos="742950" algn="l"/>
              </a:tabLst>
            </a:pPr>
            <a:r>
              <a:rPr sz="1600" dirty="0">
                <a:solidFill>
                  <a:srgbClr val="FFFFFF"/>
                </a:solidFill>
                <a:latin typeface="Wingdings"/>
                <a:cs typeface="Wingdings"/>
              </a:rPr>
              <a:t>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Continuation</a:t>
            </a:r>
            <a:r>
              <a:rPr sz="16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of documentation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50">
              <a:latin typeface="Arial MT"/>
              <a:cs typeface="Arial MT"/>
            </a:endParaRPr>
          </a:p>
          <a:p>
            <a:pPr marL="457200" marR="70485">
              <a:lnSpc>
                <a:spcPts val="1900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NOTE: This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covered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more </a:t>
            </a:r>
            <a:r>
              <a:rPr sz="1600" b="1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advanced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TCCC training!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86316" y="2746564"/>
            <a:ext cx="3923029" cy="3726815"/>
            <a:chOff x="286316" y="2746564"/>
            <a:chExt cx="3923029" cy="3726815"/>
          </a:xfrm>
        </p:grpSpPr>
        <p:sp>
          <p:nvSpPr>
            <p:cNvPr id="21" name="object 21"/>
            <p:cNvSpPr/>
            <p:nvPr/>
          </p:nvSpPr>
          <p:spPr>
            <a:xfrm>
              <a:off x="1224233" y="4812948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194204"/>
                  </a:moveTo>
                  <a:lnTo>
                    <a:pt x="1" y="0"/>
                  </a:lnTo>
                </a:path>
              </a:pathLst>
            </a:custGeom>
            <a:ln w="114300">
              <a:solidFill>
                <a:srgbClr val="D93C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24233" y="5139945"/>
              <a:ext cx="0" cy="502284"/>
            </a:xfrm>
            <a:custGeom>
              <a:avLst/>
              <a:gdLst/>
              <a:ahLst/>
              <a:cxnLst/>
              <a:rect l="l" t="t" r="r" b="b"/>
              <a:pathLst>
                <a:path h="502285">
                  <a:moveTo>
                    <a:pt x="0" y="502236"/>
                  </a:moveTo>
                  <a:lnTo>
                    <a:pt x="1" y="0"/>
                  </a:lnTo>
                </a:path>
              </a:pathLst>
            </a:custGeom>
            <a:ln w="114300">
              <a:solidFill>
                <a:srgbClr val="D93C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24233" y="5774973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194204"/>
                  </a:moveTo>
                  <a:lnTo>
                    <a:pt x="1" y="0"/>
                  </a:lnTo>
                </a:path>
              </a:pathLst>
            </a:custGeom>
            <a:ln w="114300">
              <a:solidFill>
                <a:srgbClr val="D93C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86316" y="2746564"/>
              <a:ext cx="3923029" cy="3726815"/>
            </a:xfrm>
            <a:custGeom>
              <a:avLst/>
              <a:gdLst/>
              <a:ahLst/>
              <a:cxnLst/>
              <a:rect l="l" t="t" r="r" b="b"/>
              <a:pathLst>
                <a:path w="3923029" h="3726815">
                  <a:moveTo>
                    <a:pt x="3922597" y="0"/>
                  </a:moveTo>
                  <a:lnTo>
                    <a:pt x="0" y="0"/>
                  </a:lnTo>
                  <a:lnTo>
                    <a:pt x="0" y="3726737"/>
                  </a:lnTo>
                  <a:lnTo>
                    <a:pt x="3922597" y="3726737"/>
                  </a:lnTo>
                  <a:lnTo>
                    <a:pt x="3922597" y="0"/>
                  </a:lnTo>
                  <a:close/>
                </a:path>
              </a:pathLst>
            </a:custGeom>
            <a:solidFill>
              <a:srgbClr val="2E3334">
                <a:alpha val="7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9443973" y="6571995"/>
            <a:ext cx="18415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#TCCC-CLS-PPT-12</a:t>
            </a:r>
            <a:r>
              <a:rPr sz="1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30</a:t>
            </a:r>
            <a:r>
              <a:rPr sz="1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JUN</a:t>
            </a:r>
            <a:r>
              <a:rPr sz="1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20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725084" y="6552692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4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973544" y="5133978"/>
            <a:ext cx="0" cy="201295"/>
          </a:xfrm>
          <a:custGeom>
            <a:avLst/>
            <a:gdLst/>
            <a:ahLst/>
            <a:cxnLst/>
            <a:rect l="l" t="t" r="r" b="b"/>
            <a:pathLst>
              <a:path h="201295">
                <a:moveTo>
                  <a:pt x="0" y="201023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7829852" y="2773457"/>
            <a:ext cx="4362450" cy="3726815"/>
            <a:chOff x="7829852" y="2773457"/>
            <a:chExt cx="4362450" cy="3726815"/>
          </a:xfrm>
        </p:grpSpPr>
        <p:sp>
          <p:nvSpPr>
            <p:cNvPr id="29" name="object 29"/>
            <p:cNvSpPr/>
            <p:nvPr/>
          </p:nvSpPr>
          <p:spPr>
            <a:xfrm>
              <a:off x="8589976" y="5041751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h="201295">
                  <a:moveTo>
                    <a:pt x="0" y="201023"/>
                  </a:moveTo>
                  <a:lnTo>
                    <a:pt x="1" y="0"/>
                  </a:lnTo>
                </a:path>
              </a:pathLst>
            </a:custGeom>
            <a:ln w="114300">
              <a:solidFill>
                <a:srgbClr val="D93C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589976" y="5393198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h="201295">
                  <a:moveTo>
                    <a:pt x="0" y="201023"/>
                  </a:moveTo>
                  <a:lnTo>
                    <a:pt x="1" y="0"/>
                  </a:lnTo>
                </a:path>
              </a:pathLst>
            </a:custGeom>
            <a:ln w="114300">
              <a:solidFill>
                <a:srgbClr val="D93C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829852" y="2773457"/>
              <a:ext cx="4362450" cy="3726815"/>
            </a:xfrm>
            <a:custGeom>
              <a:avLst/>
              <a:gdLst/>
              <a:ahLst/>
              <a:cxnLst/>
              <a:rect l="l" t="t" r="r" b="b"/>
              <a:pathLst>
                <a:path w="4362450" h="3726815">
                  <a:moveTo>
                    <a:pt x="0" y="0"/>
                  </a:moveTo>
                  <a:lnTo>
                    <a:pt x="4362147" y="0"/>
                  </a:lnTo>
                  <a:lnTo>
                    <a:pt x="4362147" y="3726737"/>
                  </a:lnTo>
                  <a:lnTo>
                    <a:pt x="0" y="37267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3334">
                <a:alpha val="7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208224" y="6433820"/>
            <a:ext cx="1757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8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HERE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821045" y="5937457"/>
            <a:ext cx="549910" cy="473709"/>
          </a:xfrm>
          <a:custGeom>
            <a:avLst/>
            <a:gdLst/>
            <a:ahLst/>
            <a:cxnLst/>
            <a:rect l="l" t="t" r="r" b="b"/>
            <a:pathLst>
              <a:path w="549910" h="473710">
                <a:moveTo>
                  <a:pt x="274740" y="0"/>
                </a:moveTo>
                <a:lnTo>
                  <a:pt x="0" y="473689"/>
                </a:lnTo>
                <a:lnTo>
                  <a:pt x="549480" y="473689"/>
                </a:lnTo>
                <a:lnTo>
                  <a:pt x="2747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378897" y="75691"/>
            <a:ext cx="3435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BFBFBF"/>
                </a:solidFill>
                <a:latin typeface="Arial"/>
                <a:cs typeface="Arial"/>
              </a:rPr>
              <a:t>TACTICAL</a:t>
            </a:r>
            <a:r>
              <a:rPr sz="2400" b="1" spc="-90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BFBFBF"/>
                </a:solidFill>
                <a:latin typeface="Arial"/>
                <a:cs typeface="Arial"/>
              </a:rPr>
              <a:t>FIELD</a:t>
            </a:r>
            <a:r>
              <a:rPr sz="2400" b="1" spc="-40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BFBFBF"/>
                </a:solidFill>
                <a:latin typeface="Arial"/>
                <a:cs typeface="Arial"/>
              </a:rPr>
              <a:t>CARE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8897" y="75691"/>
            <a:ext cx="3435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BFBFBF"/>
                </a:solidFill>
                <a:latin typeface="Arial"/>
                <a:cs typeface="Arial"/>
              </a:rPr>
              <a:t>TACTICAL</a:t>
            </a:r>
            <a:r>
              <a:rPr sz="2400" b="1" spc="-90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BFBFBF"/>
                </a:solidFill>
                <a:latin typeface="Arial"/>
                <a:cs typeface="Arial"/>
              </a:rPr>
              <a:t>FIELD</a:t>
            </a:r>
            <a:r>
              <a:rPr sz="2400" b="1" spc="-40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BFBFBF"/>
                </a:solidFill>
                <a:latin typeface="Arial"/>
                <a:cs typeface="Arial"/>
              </a:rPr>
              <a:t>CARE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52283" y="526796"/>
            <a:ext cx="31673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</a:rPr>
              <a:t>MARCH</a:t>
            </a:r>
            <a:r>
              <a:rPr sz="3600" spc="-90" dirty="0">
                <a:solidFill>
                  <a:srgbClr val="FFFFFF"/>
                </a:solidFill>
              </a:rPr>
              <a:t> </a:t>
            </a:r>
            <a:r>
              <a:rPr sz="3600" spc="-120" dirty="0">
                <a:solidFill>
                  <a:srgbClr val="FFFFFF"/>
                </a:solidFill>
              </a:rPr>
              <a:t>PAWS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795861" y="2935644"/>
            <a:ext cx="756285" cy="756285"/>
          </a:xfrm>
          <a:custGeom>
            <a:avLst/>
            <a:gdLst/>
            <a:ahLst/>
            <a:cxnLst/>
            <a:rect l="l" t="t" r="r" b="b"/>
            <a:pathLst>
              <a:path w="756285" h="756285">
                <a:moveTo>
                  <a:pt x="378000" y="0"/>
                </a:moveTo>
                <a:lnTo>
                  <a:pt x="330584" y="2945"/>
                </a:lnTo>
                <a:lnTo>
                  <a:pt x="284926" y="11544"/>
                </a:lnTo>
                <a:lnTo>
                  <a:pt x="241380" y="25443"/>
                </a:lnTo>
                <a:lnTo>
                  <a:pt x="200300" y="44288"/>
                </a:lnTo>
                <a:lnTo>
                  <a:pt x="162040" y="67725"/>
                </a:lnTo>
                <a:lnTo>
                  <a:pt x="126955" y="95398"/>
                </a:lnTo>
                <a:lnTo>
                  <a:pt x="95398" y="126955"/>
                </a:lnTo>
                <a:lnTo>
                  <a:pt x="67725" y="162040"/>
                </a:lnTo>
                <a:lnTo>
                  <a:pt x="44288" y="200300"/>
                </a:lnTo>
                <a:lnTo>
                  <a:pt x="25443" y="241380"/>
                </a:lnTo>
                <a:lnTo>
                  <a:pt x="11544" y="284926"/>
                </a:lnTo>
                <a:lnTo>
                  <a:pt x="2945" y="330584"/>
                </a:lnTo>
                <a:lnTo>
                  <a:pt x="0" y="378000"/>
                </a:lnTo>
                <a:lnTo>
                  <a:pt x="2945" y="425415"/>
                </a:lnTo>
                <a:lnTo>
                  <a:pt x="11544" y="471073"/>
                </a:lnTo>
                <a:lnTo>
                  <a:pt x="25443" y="514619"/>
                </a:lnTo>
                <a:lnTo>
                  <a:pt x="44288" y="555700"/>
                </a:lnTo>
                <a:lnTo>
                  <a:pt x="67725" y="593959"/>
                </a:lnTo>
                <a:lnTo>
                  <a:pt x="95398" y="629045"/>
                </a:lnTo>
                <a:lnTo>
                  <a:pt x="126955" y="660601"/>
                </a:lnTo>
                <a:lnTo>
                  <a:pt x="162040" y="688275"/>
                </a:lnTo>
                <a:lnTo>
                  <a:pt x="200300" y="711711"/>
                </a:lnTo>
                <a:lnTo>
                  <a:pt x="241380" y="730556"/>
                </a:lnTo>
                <a:lnTo>
                  <a:pt x="284926" y="744456"/>
                </a:lnTo>
                <a:lnTo>
                  <a:pt x="330584" y="753055"/>
                </a:lnTo>
                <a:lnTo>
                  <a:pt x="378000" y="756000"/>
                </a:lnTo>
                <a:lnTo>
                  <a:pt x="425415" y="753055"/>
                </a:lnTo>
                <a:lnTo>
                  <a:pt x="471073" y="744456"/>
                </a:lnTo>
                <a:lnTo>
                  <a:pt x="514619" y="730556"/>
                </a:lnTo>
                <a:lnTo>
                  <a:pt x="555699" y="711711"/>
                </a:lnTo>
                <a:lnTo>
                  <a:pt x="593959" y="688275"/>
                </a:lnTo>
                <a:lnTo>
                  <a:pt x="629045" y="660601"/>
                </a:lnTo>
                <a:lnTo>
                  <a:pt x="660601" y="629045"/>
                </a:lnTo>
                <a:lnTo>
                  <a:pt x="688275" y="593959"/>
                </a:lnTo>
                <a:lnTo>
                  <a:pt x="711711" y="555700"/>
                </a:lnTo>
                <a:lnTo>
                  <a:pt x="730556" y="514619"/>
                </a:lnTo>
                <a:lnTo>
                  <a:pt x="744455" y="471073"/>
                </a:lnTo>
                <a:lnTo>
                  <a:pt x="753055" y="425415"/>
                </a:lnTo>
                <a:lnTo>
                  <a:pt x="756000" y="378000"/>
                </a:lnTo>
                <a:lnTo>
                  <a:pt x="753055" y="330584"/>
                </a:lnTo>
                <a:lnTo>
                  <a:pt x="744455" y="284926"/>
                </a:lnTo>
                <a:lnTo>
                  <a:pt x="730556" y="241380"/>
                </a:lnTo>
                <a:lnTo>
                  <a:pt x="711711" y="200300"/>
                </a:lnTo>
                <a:lnTo>
                  <a:pt x="688275" y="162040"/>
                </a:lnTo>
                <a:lnTo>
                  <a:pt x="660601" y="126955"/>
                </a:lnTo>
                <a:lnTo>
                  <a:pt x="629045" y="95398"/>
                </a:lnTo>
                <a:lnTo>
                  <a:pt x="593959" y="67725"/>
                </a:lnTo>
                <a:lnTo>
                  <a:pt x="555699" y="44288"/>
                </a:lnTo>
                <a:lnTo>
                  <a:pt x="514619" y="25443"/>
                </a:lnTo>
                <a:lnTo>
                  <a:pt x="471073" y="11544"/>
                </a:lnTo>
                <a:lnTo>
                  <a:pt x="425415" y="2945"/>
                </a:lnTo>
                <a:lnTo>
                  <a:pt x="378000" y="0"/>
                </a:lnTo>
                <a:close/>
              </a:path>
            </a:pathLst>
          </a:custGeom>
          <a:solidFill>
            <a:srgbClr val="8BB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55568" y="3102355"/>
            <a:ext cx="1211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14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b="1" spc="-2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95861" y="3794600"/>
            <a:ext cx="756285" cy="756285"/>
          </a:xfrm>
          <a:custGeom>
            <a:avLst/>
            <a:gdLst/>
            <a:ahLst/>
            <a:cxnLst/>
            <a:rect l="l" t="t" r="r" b="b"/>
            <a:pathLst>
              <a:path w="756285" h="756285">
                <a:moveTo>
                  <a:pt x="378000" y="0"/>
                </a:moveTo>
                <a:lnTo>
                  <a:pt x="330584" y="2945"/>
                </a:lnTo>
                <a:lnTo>
                  <a:pt x="284926" y="11544"/>
                </a:lnTo>
                <a:lnTo>
                  <a:pt x="241380" y="25443"/>
                </a:lnTo>
                <a:lnTo>
                  <a:pt x="200300" y="44288"/>
                </a:lnTo>
                <a:lnTo>
                  <a:pt x="162040" y="67725"/>
                </a:lnTo>
                <a:lnTo>
                  <a:pt x="126955" y="95398"/>
                </a:lnTo>
                <a:lnTo>
                  <a:pt x="95398" y="126955"/>
                </a:lnTo>
                <a:lnTo>
                  <a:pt x="67725" y="162040"/>
                </a:lnTo>
                <a:lnTo>
                  <a:pt x="44288" y="200300"/>
                </a:lnTo>
                <a:lnTo>
                  <a:pt x="25443" y="241380"/>
                </a:lnTo>
                <a:lnTo>
                  <a:pt x="11544" y="284926"/>
                </a:lnTo>
                <a:lnTo>
                  <a:pt x="2945" y="330584"/>
                </a:lnTo>
                <a:lnTo>
                  <a:pt x="0" y="378000"/>
                </a:lnTo>
                <a:lnTo>
                  <a:pt x="2945" y="425415"/>
                </a:lnTo>
                <a:lnTo>
                  <a:pt x="11544" y="471073"/>
                </a:lnTo>
                <a:lnTo>
                  <a:pt x="25443" y="514619"/>
                </a:lnTo>
                <a:lnTo>
                  <a:pt x="44288" y="555700"/>
                </a:lnTo>
                <a:lnTo>
                  <a:pt x="67725" y="593959"/>
                </a:lnTo>
                <a:lnTo>
                  <a:pt x="95398" y="629045"/>
                </a:lnTo>
                <a:lnTo>
                  <a:pt x="126955" y="660601"/>
                </a:lnTo>
                <a:lnTo>
                  <a:pt x="162040" y="688275"/>
                </a:lnTo>
                <a:lnTo>
                  <a:pt x="200300" y="711711"/>
                </a:lnTo>
                <a:lnTo>
                  <a:pt x="241380" y="730556"/>
                </a:lnTo>
                <a:lnTo>
                  <a:pt x="284926" y="744456"/>
                </a:lnTo>
                <a:lnTo>
                  <a:pt x="330584" y="753055"/>
                </a:lnTo>
                <a:lnTo>
                  <a:pt x="378000" y="756000"/>
                </a:lnTo>
                <a:lnTo>
                  <a:pt x="425415" y="753055"/>
                </a:lnTo>
                <a:lnTo>
                  <a:pt x="471073" y="744456"/>
                </a:lnTo>
                <a:lnTo>
                  <a:pt x="514619" y="730556"/>
                </a:lnTo>
                <a:lnTo>
                  <a:pt x="555699" y="711711"/>
                </a:lnTo>
                <a:lnTo>
                  <a:pt x="593959" y="688275"/>
                </a:lnTo>
                <a:lnTo>
                  <a:pt x="629045" y="660601"/>
                </a:lnTo>
                <a:lnTo>
                  <a:pt x="660601" y="629045"/>
                </a:lnTo>
                <a:lnTo>
                  <a:pt x="688275" y="593959"/>
                </a:lnTo>
                <a:lnTo>
                  <a:pt x="711711" y="555700"/>
                </a:lnTo>
                <a:lnTo>
                  <a:pt x="730556" y="514619"/>
                </a:lnTo>
                <a:lnTo>
                  <a:pt x="744455" y="471073"/>
                </a:lnTo>
                <a:lnTo>
                  <a:pt x="753055" y="425415"/>
                </a:lnTo>
                <a:lnTo>
                  <a:pt x="756000" y="378000"/>
                </a:lnTo>
                <a:lnTo>
                  <a:pt x="753055" y="330584"/>
                </a:lnTo>
                <a:lnTo>
                  <a:pt x="744455" y="284926"/>
                </a:lnTo>
                <a:lnTo>
                  <a:pt x="730556" y="241380"/>
                </a:lnTo>
                <a:lnTo>
                  <a:pt x="711711" y="200300"/>
                </a:lnTo>
                <a:lnTo>
                  <a:pt x="688275" y="162040"/>
                </a:lnTo>
                <a:lnTo>
                  <a:pt x="660601" y="126955"/>
                </a:lnTo>
                <a:lnTo>
                  <a:pt x="629045" y="95398"/>
                </a:lnTo>
                <a:lnTo>
                  <a:pt x="593959" y="67725"/>
                </a:lnTo>
                <a:lnTo>
                  <a:pt x="555699" y="44288"/>
                </a:lnTo>
                <a:lnTo>
                  <a:pt x="514619" y="25443"/>
                </a:lnTo>
                <a:lnTo>
                  <a:pt x="471073" y="11544"/>
                </a:lnTo>
                <a:lnTo>
                  <a:pt x="425415" y="2945"/>
                </a:lnTo>
                <a:lnTo>
                  <a:pt x="378000" y="0"/>
                </a:lnTo>
                <a:close/>
              </a:path>
            </a:pathLst>
          </a:custGeom>
          <a:solidFill>
            <a:srgbClr val="7987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04205" y="3943604"/>
            <a:ext cx="36468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RESPIRATION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(breathing)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95861" y="4653554"/>
            <a:ext cx="756285" cy="756285"/>
          </a:xfrm>
          <a:custGeom>
            <a:avLst/>
            <a:gdLst/>
            <a:ahLst/>
            <a:cxnLst/>
            <a:rect l="l" t="t" r="r" b="b"/>
            <a:pathLst>
              <a:path w="756285" h="756285">
                <a:moveTo>
                  <a:pt x="378000" y="0"/>
                </a:moveTo>
                <a:lnTo>
                  <a:pt x="330584" y="2945"/>
                </a:lnTo>
                <a:lnTo>
                  <a:pt x="284926" y="11544"/>
                </a:lnTo>
                <a:lnTo>
                  <a:pt x="241380" y="25443"/>
                </a:lnTo>
                <a:lnTo>
                  <a:pt x="200300" y="44288"/>
                </a:lnTo>
                <a:lnTo>
                  <a:pt x="162040" y="67725"/>
                </a:lnTo>
                <a:lnTo>
                  <a:pt x="126955" y="95398"/>
                </a:lnTo>
                <a:lnTo>
                  <a:pt x="95398" y="126955"/>
                </a:lnTo>
                <a:lnTo>
                  <a:pt x="67725" y="162040"/>
                </a:lnTo>
                <a:lnTo>
                  <a:pt x="44288" y="200300"/>
                </a:lnTo>
                <a:lnTo>
                  <a:pt x="25443" y="241380"/>
                </a:lnTo>
                <a:lnTo>
                  <a:pt x="11544" y="284926"/>
                </a:lnTo>
                <a:lnTo>
                  <a:pt x="2945" y="330584"/>
                </a:lnTo>
                <a:lnTo>
                  <a:pt x="0" y="378000"/>
                </a:lnTo>
                <a:lnTo>
                  <a:pt x="2945" y="425415"/>
                </a:lnTo>
                <a:lnTo>
                  <a:pt x="11544" y="471073"/>
                </a:lnTo>
                <a:lnTo>
                  <a:pt x="25443" y="514619"/>
                </a:lnTo>
                <a:lnTo>
                  <a:pt x="44288" y="555700"/>
                </a:lnTo>
                <a:lnTo>
                  <a:pt x="67725" y="593959"/>
                </a:lnTo>
                <a:lnTo>
                  <a:pt x="95398" y="629045"/>
                </a:lnTo>
                <a:lnTo>
                  <a:pt x="126955" y="660601"/>
                </a:lnTo>
                <a:lnTo>
                  <a:pt x="162040" y="688275"/>
                </a:lnTo>
                <a:lnTo>
                  <a:pt x="200300" y="711711"/>
                </a:lnTo>
                <a:lnTo>
                  <a:pt x="241380" y="730556"/>
                </a:lnTo>
                <a:lnTo>
                  <a:pt x="284926" y="744456"/>
                </a:lnTo>
                <a:lnTo>
                  <a:pt x="330584" y="753055"/>
                </a:lnTo>
                <a:lnTo>
                  <a:pt x="378000" y="756000"/>
                </a:lnTo>
                <a:lnTo>
                  <a:pt x="425415" y="753055"/>
                </a:lnTo>
                <a:lnTo>
                  <a:pt x="471073" y="744456"/>
                </a:lnTo>
                <a:lnTo>
                  <a:pt x="514619" y="730556"/>
                </a:lnTo>
                <a:lnTo>
                  <a:pt x="555699" y="711711"/>
                </a:lnTo>
                <a:lnTo>
                  <a:pt x="593959" y="688275"/>
                </a:lnTo>
                <a:lnTo>
                  <a:pt x="629045" y="660601"/>
                </a:lnTo>
                <a:lnTo>
                  <a:pt x="660601" y="629045"/>
                </a:lnTo>
                <a:lnTo>
                  <a:pt x="688275" y="593959"/>
                </a:lnTo>
                <a:lnTo>
                  <a:pt x="711711" y="555700"/>
                </a:lnTo>
                <a:lnTo>
                  <a:pt x="730556" y="514619"/>
                </a:lnTo>
                <a:lnTo>
                  <a:pt x="744455" y="471073"/>
                </a:lnTo>
                <a:lnTo>
                  <a:pt x="753055" y="425415"/>
                </a:lnTo>
                <a:lnTo>
                  <a:pt x="756000" y="378000"/>
                </a:lnTo>
                <a:lnTo>
                  <a:pt x="753055" y="330584"/>
                </a:lnTo>
                <a:lnTo>
                  <a:pt x="744455" y="284926"/>
                </a:lnTo>
                <a:lnTo>
                  <a:pt x="730556" y="241380"/>
                </a:lnTo>
                <a:lnTo>
                  <a:pt x="711711" y="200300"/>
                </a:lnTo>
                <a:lnTo>
                  <a:pt x="688275" y="162040"/>
                </a:lnTo>
                <a:lnTo>
                  <a:pt x="660601" y="126955"/>
                </a:lnTo>
                <a:lnTo>
                  <a:pt x="629045" y="95398"/>
                </a:lnTo>
                <a:lnTo>
                  <a:pt x="593959" y="67725"/>
                </a:lnTo>
                <a:lnTo>
                  <a:pt x="555699" y="44288"/>
                </a:lnTo>
                <a:lnTo>
                  <a:pt x="514619" y="25443"/>
                </a:lnTo>
                <a:lnTo>
                  <a:pt x="471073" y="11544"/>
                </a:lnTo>
                <a:lnTo>
                  <a:pt x="425415" y="2945"/>
                </a:lnTo>
                <a:lnTo>
                  <a:pt x="378000" y="0"/>
                </a:lnTo>
                <a:close/>
              </a:path>
            </a:pathLst>
          </a:custGeom>
          <a:solidFill>
            <a:srgbClr val="F265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12564" y="4824476"/>
            <a:ext cx="2102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RCU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17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TIO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09891" y="5512510"/>
            <a:ext cx="756285" cy="756285"/>
          </a:xfrm>
          <a:custGeom>
            <a:avLst/>
            <a:gdLst/>
            <a:ahLst/>
            <a:cxnLst/>
            <a:rect l="l" t="t" r="r" b="b"/>
            <a:pathLst>
              <a:path w="756285" h="756285">
                <a:moveTo>
                  <a:pt x="378000" y="0"/>
                </a:moveTo>
                <a:lnTo>
                  <a:pt x="330584" y="2945"/>
                </a:lnTo>
                <a:lnTo>
                  <a:pt x="284926" y="11544"/>
                </a:lnTo>
                <a:lnTo>
                  <a:pt x="241380" y="25443"/>
                </a:lnTo>
                <a:lnTo>
                  <a:pt x="200300" y="44288"/>
                </a:lnTo>
                <a:lnTo>
                  <a:pt x="162040" y="67725"/>
                </a:lnTo>
                <a:lnTo>
                  <a:pt x="126955" y="95398"/>
                </a:lnTo>
                <a:lnTo>
                  <a:pt x="95398" y="126955"/>
                </a:lnTo>
                <a:lnTo>
                  <a:pt x="67725" y="162040"/>
                </a:lnTo>
                <a:lnTo>
                  <a:pt x="44288" y="200300"/>
                </a:lnTo>
                <a:lnTo>
                  <a:pt x="25443" y="241380"/>
                </a:lnTo>
                <a:lnTo>
                  <a:pt x="11544" y="284926"/>
                </a:lnTo>
                <a:lnTo>
                  <a:pt x="2945" y="330584"/>
                </a:lnTo>
                <a:lnTo>
                  <a:pt x="0" y="378000"/>
                </a:lnTo>
                <a:lnTo>
                  <a:pt x="2945" y="425415"/>
                </a:lnTo>
                <a:lnTo>
                  <a:pt x="11544" y="471073"/>
                </a:lnTo>
                <a:lnTo>
                  <a:pt x="25443" y="514619"/>
                </a:lnTo>
                <a:lnTo>
                  <a:pt x="44288" y="555700"/>
                </a:lnTo>
                <a:lnTo>
                  <a:pt x="67725" y="593959"/>
                </a:lnTo>
                <a:lnTo>
                  <a:pt x="95398" y="629045"/>
                </a:lnTo>
                <a:lnTo>
                  <a:pt x="126955" y="660601"/>
                </a:lnTo>
                <a:lnTo>
                  <a:pt x="162040" y="688275"/>
                </a:lnTo>
                <a:lnTo>
                  <a:pt x="200300" y="711711"/>
                </a:lnTo>
                <a:lnTo>
                  <a:pt x="241380" y="730556"/>
                </a:lnTo>
                <a:lnTo>
                  <a:pt x="284926" y="744456"/>
                </a:lnTo>
                <a:lnTo>
                  <a:pt x="330584" y="753055"/>
                </a:lnTo>
                <a:lnTo>
                  <a:pt x="378000" y="756000"/>
                </a:lnTo>
                <a:lnTo>
                  <a:pt x="425415" y="753055"/>
                </a:lnTo>
                <a:lnTo>
                  <a:pt x="471073" y="744456"/>
                </a:lnTo>
                <a:lnTo>
                  <a:pt x="514619" y="730556"/>
                </a:lnTo>
                <a:lnTo>
                  <a:pt x="555699" y="711711"/>
                </a:lnTo>
                <a:lnTo>
                  <a:pt x="593959" y="688275"/>
                </a:lnTo>
                <a:lnTo>
                  <a:pt x="629045" y="660601"/>
                </a:lnTo>
                <a:lnTo>
                  <a:pt x="660601" y="629045"/>
                </a:lnTo>
                <a:lnTo>
                  <a:pt x="688275" y="593959"/>
                </a:lnTo>
                <a:lnTo>
                  <a:pt x="711711" y="555700"/>
                </a:lnTo>
                <a:lnTo>
                  <a:pt x="730556" y="514619"/>
                </a:lnTo>
                <a:lnTo>
                  <a:pt x="744455" y="471073"/>
                </a:lnTo>
                <a:lnTo>
                  <a:pt x="753055" y="425415"/>
                </a:lnTo>
                <a:lnTo>
                  <a:pt x="756000" y="378000"/>
                </a:lnTo>
                <a:lnTo>
                  <a:pt x="753055" y="330584"/>
                </a:lnTo>
                <a:lnTo>
                  <a:pt x="744455" y="284926"/>
                </a:lnTo>
                <a:lnTo>
                  <a:pt x="730556" y="241380"/>
                </a:lnTo>
                <a:lnTo>
                  <a:pt x="711711" y="200300"/>
                </a:lnTo>
                <a:lnTo>
                  <a:pt x="688275" y="162040"/>
                </a:lnTo>
                <a:lnTo>
                  <a:pt x="660601" y="126955"/>
                </a:lnTo>
                <a:lnTo>
                  <a:pt x="629045" y="95398"/>
                </a:lnTo>
                <a:lnTo>
                  <a:pt x="593959" y="67725"/>
                </a:lnTo>
                <a:lnTo>
                  <a:pt x="555699" y="44288"/>
                </a:lnTo>
                <a:lnTo>
                  <a:pt x="514619" y="25443"/>
                </a:lnTo>
                <a:lnTo>
                  <a:pt x="471073" y="11544"/>
                </a:lnTo>
                <a:lnTo>
                  <a:pt x="425415" y="2945"/>
                </a:lnTo>
                <a:lnTo>
                  <a:pt x="378000" y="0"/>
                </a:lnTo>
                <a:close/>
              </a:path>
            </a:pathLst>
          </a:custGeom>
          <a:solidFill>
            <a:srgbClr val="7647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63260" y="5535676"/>
            <a:ext cx="4489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solidFill>
                  <a:srgbClr val="FFFFFF"/>
                </a:solidFill>
                <a:latin typeface="Arial Black"/>
                <a:cs typeface="Arial Black"/>
              </a:rPr>
              <a:t>H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55568" y="5495035"/>
            <a:ext cx="2381885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HYPOTHERMIA/ </a:t>
            </a:r>
            <a:r>
              <a:rPr sz="2400" b="1" spc="-6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HEAD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INJURIES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95861" y="2076690"/>
            <a:ext cx="756285" cy="756285"/>
          </a:xfrm>
          <a:custGeom>
            <a:avLst/>
            <a:gdLst/>
            <a:ahLst/>
            <a:cxnLst/>
            <a:rect l="l" t="t" r="r" b="b"/>
            <a:pathLst>
              <a:path w="756285" h="756285">
                <a:moveTo>
                  <a:pt x="378000" y="0"/>
                </a:moveTo>
                <a:lnTo>
                  <a:pt x="330584" y="2945"/>
                </a:lnTo>
                <a:lnTo>
                  <a:pt x="284926" y="11544"/>
                </a:lnTo>
                <a:lnTo>
                  <a:pt x="241380" y="25443"/>
                </a:lnTo>
                <a:lnTo>
                  <a:pt x="200300" y="44288"/>
                </a:lnTo>
                <a:lnTo>
                  <a:pt x="162040" y="67725"/>
                </a:lnTo>
                <a:lnTo>
                  <a:pt x="126955" y="95398"/>
                </a:lnTo>
                <a:lnTo>
                  <a:pt x="95398" y="126955"/>
                </a:lnTo>
                <a:lnTo>
                  <a:pt x="67725" y="162040"/>
                </a:lnTo>
                <a:lnTo>
                  <a:pt x="44288" y="200300"/>
                </a:lnTo>
                <a:lnTo>
                  <a:pt x="25443" y="241380"/>
                </a:lnTo>
                <a:lnTo>
                  <a:pt x="11544" y="284926"/>
                </a:lnTo>
                <a:lnTo>
                  <a:pt x="2945" y="330584"/>
                </a:lnTo>
                <a:lnTo>
                  <a:pt x="0" y="378000"/>
                </a:lnTo>
                <a:lnTo>
                  <a:pt x="2945" y="425415"/>
                </a:lnTo>
                <a:lnTo>
                  <a:pt x="11544" y="471073"/>
                </a:lnTo>
                <a:lnTo>
                  <a:pt x="25443" y="514619"/>
                </a:lnTo>
                <a:lnTo>
                  <a:pt x="44288" y="555700"/>
                </a:lnTo>
                <a:lnTo>
                  <a:pt x="67725" y="593959"/>
                </a:lnTo>
                <a:lnTo>
                  <a:pt x="95398" y="629045"/>
                </a:lnTo>
                <a:lnTo>
                  <a:pt x="126955" y="660601"/>
                </a:lnTo>
                <a:lnTo>
                  <a:pt x="162040" y="688275"/>
                </a:lnTo>
                <a:lnTo>
                  <a:pt x="200300" y="711711"/>
                </a:lnTo>
                <a:lnTo>
                  <a:pt x="241380" y="730556"/>
                </a:lnTo>
                <a:lnTo>
                  <a:pt x="284926" y="744456"/>
                </a:lnTo>
                <a:lnTo>
                  <a:pt x="330584" y="753055"/>
                </a:lnTo>
                <a:lnTo>
                  <a:pt x="378000" y="756000"/>
                </a:lnTo>
                <a:lnTo>
                  <a:pt x="425415" y="753055"/>
                </a:lnTo>
                <a:lnTo>
                  <a:pt x="471073" y="744456"/>
                </a:lnTo>
                <a:lnTo>
                  <a:pt x="514619" y="730556"/>
                </a:lnTo>
                <a:lnTo>
                  <a:pt x="555699" y="711711"/>
                </a:lnTo>
                <a:lnTo>
                  <a:pt x="593959" y="688275"/>
                </a:lnTo>
                <a:lnTo>
                  <a:pt x="629045" y="660601"/>
                </a:lnTo>
                <a:lnTo>
                  <a:pt x="660601" y="629045"/>
                </a:lnTo>
                <a:lnTo>
                  <a:pt x="688275" y="593959"/>
                </a:lnTo>
                <a:lnTo>
                  <a:pt x="711711" y="555700"/>
                </a:lnTo>
                <a:lnTo>
                  <a:pt x="730556" y="514619"/>
                </a:lnTo>
                <a:lnTo>
                  <a:pt x="744455" y="471073"/>
                </a:lnTo>
                <a:lnTo>
                  <a:pt x="753055" y="425415"/>
                </a:lnTo>
                <a:lnTo>
                  <a:pt x="756000" y="378000"/>
                </a:lnTo>
                <a:lnTo>
                  <a:pt x="753055" y="330584"/>
                </a:lnTo>
                <a:lnTo>
                  <a:pt x="744455" y="284926"/>
                </a:lnTo>
                <a:lnTo>
                  <a:pt x="730556" y="241380"/>
                </a:lnTo>
                <a:lnTo>
                  <a:pt x="711711" y="200300"/>
                </a:lnTo>
                <a:lnTo>
                  <a:pt x="688275" y="162040"/>
                </a:lnTo>
                <a:lnTo>
                  <a:pt x="660601" y="126955"/>
                </a:lnTo>
                <a:lnTo>
                  <a:pt x="629045" y="95398"/>
                </a:lnTo>
                <a:lnTo>
                  <a:pt x="593959" y="67725"/>
                </a:lnTo>
                <a:lnTo>
                  <a:pt x="555699" y="44288"/>
                </a:lnTo>
                <a:lnTo>
                  <a:pt x="514619" y="25443"/>
                </a:lnTo>
                <a:lnTo>
                  <a:pt x="471073" y="11544"/>
                </a:lnTo>
                <a:lnTo>
                  <a:pt x="425415" y="2945"/>
                </a:lnTo>
                <a:lnTo>
                  <a:pt x="378000" y="0"/>
                </a:lnTo>
                <a:close/>
              </a:path>
            </a:pathLst>
          </a:custGeom>
          <a:solidFill>
            <a:srgbClr val="D634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21448" y="1853691"/>
            <a:ext cx="505459" cy="345757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54610" marR="5080" indent="-42545" algn="just">
              <a:lnSpc>
                <a:spcPct val="140800"/>
              </a:lnSpc>
              <a:spcBef>
                <a:spcPts val="85"/>
              </a:spcBef>
            </a:pPr>
            <a:r>
              <a:rPr sz="4000" dirty="0">
                <a:solidFill>
                  <a:srgbClr val="FFFFFF"/>
                </a:solidFill>
                <a:latin typeface="Arial Black"/>
                <a:cs typeface="Arial Black"/>
              </a:rPr>
              <a:t> A </a:t>
            </a:r>
            <a:r>
              <a:rPr sz="4000" spc="-13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000" dirty="0">
                <a:solidFill>
                  <a:srgbClr val="FFFFFF"/>
                </a:solidFill>
                <a:latin typeface="Arial Black"/>
                <a:cs typeface="Arial Black"/>
              </a:rPr>
              <a:t>R </a:t>
            </a:r>
            <a:r>
              <a:rPr sz="4000" spc="-13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000" dirty="0">
                <a:solidFill>
                  <a:srgbClr val="FFFFFF"/>
                </a:solidFill>
                <a:latin typeface="Arial Black"/>
                <a:cs typeface="Arial Black"/>
              </a:rPr>
              <a:t>C</a:t>
            </a:r>
            <a:endParaRPr sz="4000" dirty="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04205" y="2221484"/>
            <a:ext cx="3056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MASSIVE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BLEEDING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714375" y="3243883"/>
            <a:ext cx="756285" cy="756285"/>
          </a:xfrm>
          <a:custGeom>
            <a:avLst/>
            <a:gdLst/>
            <a:ahLst/>
            <a:cxnLst/>
            <a:rect l="l" t="t" r="r" b="b"/>
            <a:pathLst>
              <a:path w="756284" h="756285">
                <a:moveTo>
                  <a:pt x="378000" y="0"/>
                </a:moveTo>
                <a:lnTo>
                  <a:pt x="330584" y="2945"/>
                </a:lnTo>
                <a:lnTo>
                  <a:pt x="284926" y="11544"/>
                </a:lnTo>
                <a:lnTo>
                  <a:pt x="241380" y="25443"/>
                </a:lnTo>
                <a:lnTo>
                  <a:pt x="200300" y="44288"/>
                </a:lnTo>
                <a:lnTo>
                  <a:pt x="162040" y="67724"/>
                </a:lnTo>
                <a:lnTo>
                  <a:pt x="126955" y="95398"/>
                </a:lnTo>
                <a:lnTo>
                  <a:pt x="95398" y="126955"/>
                </a:lnTo>
                <a:lnTo>
                  <a:pt x="67725" y="162040"/>
                </a:lnTo>
                <a:lnTo>
                  <a:pt x="44288" y="200299"/>
                </a:lnTo>
                <a:lnTo>
                  <a:pt x="25443" y="241379"/>
                </a:lnTo>
                <a:lnTo>
                  <a:pt x="11544" y="284925"/>
                </a:lnTo>
                <a:lnTo>
                  <a:pt x="2945" y="330583"/>
                </a:lnTo>
                <a:lnTo>
                  <a:pt x="0" y="377998"/>
                </a:lnTo>
                <a:lnTo>
                  <a:pt x="2945" y="425414"/>
                </a:lnTo>
                <a:lnTo>
                  <a:pt x="11544" y="471072"/>
                </a:lnTo>
                <a:lnTo>
                  <a:pt x="25443" y="514618"/>
                </a:lnTo>
                <a:lnTo>
                  <a:pt x="44288" y="555698"/>
                </a:lnTo>
                <a:lnTo>
                  <a:pt x="67725" y="593958"/>
                </a:lnTo>
                <a:lnTo>
                  <a:pt x="95398" y="629044"/>
                </a:lnTo>
                <a:lnTo>
                  <a:pt x="126955" y="660600"/>
                </a:lnTo>
                <a:lnTo>
                  <a:pt x="162040" y="688274"/>
                </a:lnTo>
                <a:lnTo>
                  <a:pt x="200300" y="711710"/>
                </a:lnTo>
                <a:lnTo>
                  <a:pt x="241380" y="730555"/>
                </a:lnTo>
                <a:lnTo>
                  <a:pt x="284926" y="744454"/>
                </a:lnTo>
                <a:lnTo>
                  <a:pt x="330584" y="753054"/>
                </a:lnTo>
                <a:lnTo>
                  <a:pt x="378000" y="755999"/>
                </a:lnTo>
                <a:lnTo>
                  <a:pt x="425415" y="753054"/>
                </a:lnTo>
                <a:lnTo>
                  <a:pt x="471073" y="744454"/>
                </a:lnTo>
                <a:lnTo>
                  <a:pt x="514619" y="730555"/>
                </a:lnTo>
                <a:lnTo>
                  <a:pt x="555699" y="711710"/>
                </a:lnTo>
                <a:lnTo>
                  <a:pt x="593959" y="688274"/>
                </a:lnTo>
                <a:lnTo>
                  <a:pt x="629044" y="660600"/>
                </a:lnTo>
                <a:lnTo>
                  <a:pt x="660600" y="629044"/>
                </a:lnTo>
                <a:lnTo>
                  <a:pt x="688274" y="593958"/>
                </a:lnTo>
                <a:lnTo>
                  <a:pt x="711710" y="555698"/>
                </a:lnTo>
                <a:lnTo>
                  <a:pt x="730555" y="514618"/>
                </a:lnTo>
                <a:lnTo>
                  <a:pt x="744454" y="471072"/>
                </a:lnTo>
                <a:lnTo>
                  <a:pt x="753054" y="425414"/>
                </a:lnTo>
                <a:lnTo>
                  <a:pt x="755999" y="377998"/>
                </a:lnTo>
                <a:lnTo>
                  <a:pt x="753054" y="330583"/>
                </a:lnTo>
                <a:lnTo>
                  <a:pt x="744454" y="284925"/>
                </a:lnTo>
                <a:lnTo>
                  <a:pt x="730555" y="241379"/>
                </a:lnTo>
                <a:lnTo>
                  <a:pt x="711710" y="200299"/>
                </a:lnTo>
                <a:lnTo>
                  <a:pt x="688274" y="162040"/>
                </a:lnTo>
                <a:lnTo>
                  <a:pt x="660600" y="126955"/>
                </a:lnTo>
                <a:lnTo>
                  <a:pt x="629044" y="95398"/>
                </a:lnTo>
                <a:lnTo>
                  <a:pt x="593959" y="67724"/>
                </a:lnTo>
                <a:lnTo>
                  <a:pt x="555699" y="44288"/>
                </a:lnTo>
                <a:lnTo>
                  <a:pt x="514619" y="25443"/>
                </a:lnTo>
                <a:lnTo>
                  <a:pt x="471073" y="11544"/>
                </a:lnTo>
                <a:lnTo>
                  <a:pt x="425415" y="2945"/>
                </a:lnTo>
                <a:lnTo>
                  <a:pt x="37800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707316" y="3385820"/>
            <a:ext cx="1972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ANTIBIOTICS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714375" y="4129586"/>
            <a:ext cx="756285" cy="756285"/>
          </a:xfrm>
          <a:custGeom>
            <a:avLst/>
            <a:gdLst/>
            <a:ahLst/>
            <a:cxnLst/>
            <a:rect l="l" t="t" r="r" b="b"/>
            <a:pathLst>
              <a:path w="756284" h="756285">
                <a:moveTo>
                  <a:pt x="378000" y="0"/>
                </a:moveTo>
                <a:lnTo>
                  <a:pt x="330584" y="2945"/>
                </a:lnTo>
                <a:lnTo>
                  <a:pt x="284926" y="11544"/>
                </a:lnTo>
                <a:lnTo>
                  <a:pt x="241380" y="25443"/>
                </a:lnTo>
                <a:lnTo>
                  <a:pt x="200300" y="44288"/>
                </a:lnTo>
                <a:lnTo>
                  <a:pt x="162040" y="67724"/>
                </a:lnTo>
                <a:lnTo>
                  <a:pt x="126955" y="95398"/>
                </a:lnTo>
                <a:lnTo>
                  <a:pt x="95398" y="126954"/>
                </a:lnTo>
                <a:lnTo>
                  <a:pt x="67725" y="162039"/>
                </a:lnTo>
                <a:lnTo>
                  <a:pt x="44288" y="200299"/>
                </a:lnTo>
                <a:lnTo>
                  <a:pt x="25443" y="241379"/>
                </a:lnTo>
                <a:lnTo>
                  <a:pt x="11544" y="284925"/>
                </a:lnTo>
                <a:lnTo>
                  <a:pt x="2945" y="330583"/>
                </a:lnTo>
                <a:lnTo>
                  <a:pt x="0" y="377998"/>
                </a:lnTo>
                <a:lnTo>
                  <a:pt x="2945" y="425414"/>
                </a:lnTo>
                <a:lnTo>
                  <a:pt x="11544" y="471072"/>
                </a:lnTo>
                <a:lnTo>
                  <a:pt x="25443" y="514618"/>
                </a:lnTo>
                <a:lnTo>
                  <a:pt x="44288" y="555698"/>
                </a:lnTo>
                <a:lnTo>
                  <a:pt x="67725" y="593958"/>
                </a:lnTo>
                <a:lnTo>
                  <a:pt x="95398" y="629044"/>
                </a:lnTo>
                <a:lnTo>
                  <a:pt x="126955" y="660600"/>
                </a:lnTo>
                <a:lnTo>
                  <a:pt x="162040" y="688274"/>
                </a:lnTo>
                <a:lnTo>
                  <a:pt x="200300" y="711710"/>
                </a:lnTo>
                <a:lnTo>
                  <a:pt x="241380" y="730555"/>
                </a:lnTo>
                <a:lnTo>
                  <a:pt x="284926" y="744454"/>
                </a:lnTo>
                <a:lnTo>
                  <a:pt x="330584" y="753054"/>
                </a:lnTo>
                <a:lnTo>
                  <a:pt x="378000" y="755999"/>
                </a:lnTo>
                <a:lnTo>
                  <a:pt x="425415" y="753054"/>
                </a:lnTo>
                <a:lnTo>
                  <a:pt x="471073" y="744454"/>
                </a:lnTo>
                <a:lnTo>
                  <a:pt x="514619" y="730555"/>
                </a:lnTo>
                <a:lnTo>
                  <a:pt x="555699" y="711710"/>
                </a:lnTo>
                <a:lnTo>
                  <a:pt x="593959" y="688274"/>
                </a:lnTo>
                <a:lnTo>
                  <a:pt x="629044" y="660600"/>
                </a:lnTo>
                <a:lnTo>
                  <a:pt x="660600" y="629044"/>
                </a:lnTo>
                <a:lnTo>
                  <a:pt x="688274" y="593958"/>
                </a:lnTo>
                <a:lnTo>
                  <a:pt x="711710" y="555698"/>
                </a:lnTo>
                <a:lnTo>
                  <a:pt x="730555" y="514618"/>
                </a:lnTo>
                <a:lnTo>
                  <a:pt x="744454" y="471072"/>
                </a:lnTo>
                <a:lnTo>
                  <a:pt x="753054" y="425414"/>
                </a:lnTo>
                <a:lnTo>
                  <a:pt x="755999" y="377998"/>
                </a:lnTo>
                <a:lnTo>
                  <a:pt x="753054" y="330583"/>
                </a:lnTo>
                <a:lnTo>
                  <a:pt x="744454" y="284925"/>
                </a:lnTo>
                <a:lnTo>
                  <a:pt x="730555" y="241379"/>
                </a:lnTo>
                <a:lnTo>
                  <a:pt x="711710" y="200299"/>
                </a:lnTo>
                <a:lnTo>
                  <a:pt x="688274" y="162039"/>
                </a:lnTo>
                <a:lnTo>
                  <a:pt x="660600" y="126954"/>
                </a:lnTo>
                <a:lnTo>
                  <a:pt x="629044" y="95398"/>
                </a:lnTo>
                <a:lnTo>
                  <a:pt x="593959" y="67724"/>
                </a:lnTo>
                <a:lnTo>
                  <a:pt x="555699" y="44288"/>
                </a:lnTo>
                <a:lnTo>
                  <a:pt x="514619" y="25443"/>
                </a:lnTo>
                <a:lnTo>
                  <a:pt x="471073" y="11544"/>
                </a:lnTo>
                <a:lnTo>
                  <a:pt x="425415" y="2945"/>
                </a:lnTo>
                <a:lnTo>
                  <a:pt x="37800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707316" y="4281932"/>
            <a:ext cx="1414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UNDS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714375" y="5015288"/>
            <a:ext cx="756285" cy="756285"/>
          </a:xfrm>
          <a:custGeom>
            <a:avLst/>
            <a:gdLst/>
            <a:ahLst/>
            <a:cxnLst/>
            <a:rect l="l" t="t" r="r" b="b"/>
            <a:pathLst>
              <a:path w="756284" h="756285">
                <a:moveTo>
                  <a:pt x="378000" y="0"/>
                </a:moveTo>
                <a:lnTo>
                  <a:pt x="330584" y="2945"/>
                </a:lnTo>
                <a:lnTo>
                  <a:pt x="284926" y="11544"/>
                </a:lnTo>
                <a:lnTo>
                  <a:pt x="241380" y="25443"/>
                </a:lnTo>
                <a:lnTo>
                  <a:pt x="200300" y="44288"/>
                </a:lnTo>
                <a:lnTo>
                  <a:pt x="162040" y="67725"/>
                </a:lnTo>
                <a:lnTo>
                  <a:pt x="126955" y="95398"/>
                </a:lnTo>
                <a:lnTo>
                  <a:pt x="95398" y="126955"/>
                </a:lnTo>
                <a:lnTo>
                  <a:pt x="67725" y="162040"/>
                </a:lnTo>
                <a:lnTo>
                  <a:pt x="44288" y="200300"/>
                </a:lnTo>
                <a:lnTo>
                  <a:pt x="25443" y="241380"/>
                </a:lnTo>
                <a:lnTo>
                  <a:pt x="11544" y="284926"/>
                </a:lnTo>
                <a:lnTo>
                  <a:pt x="2945" y="330584"/>
                </a:lnTo>
                <a:lnTo>
                  <a:pt x="0" y="378000"/>
                </a:lnTo>
                <a:lnTo>
                  <a:pt x="2945" y="425415"/>
                </a:lnTo>
                <a:lnTo>
                  <a:pt x="11544" y="471073"/>
                </a:lnTo>
                <a:lnTo>
                  <a:pt x="25443" y="514619"/>
                </a:lnTo>
                <a:lnTo>
                  <a:pt x="44288" y="555700"/>
                </a:lnTo>
                <a:lnTo>
                  <a:pt x="67725" y="593959"/>
                </a:lnTo>
                <a:lnTo>
                  <a:pt x="95398" y="629045"/>
                </a:lnTo>
                <a:lnTo>
                  <a:pt x="126955" y="660601"/>
                </a:lnTo>
                <a:lnTo>
                  <a:pt x="162040" y="688275"/>
                </a:lnTo>
                <a:lnTo>
                  <a:pt x="200300" y="711711"/>
                </a:lnTo>
                <a:lnTo>
                  <a:pt x="241380" y="730556"/>
                </a:lnTo>
                <a:lnTo>
                  <a:pt x="284926" y="744456"/>
                </a:lnTo>
                <a:lnTo>
                  <a:pt x="330584" y="753055"/>
                </a:lnTo>
                <a:lnTo>
                  <a:pt x="378000" y="756000"/>
                </a:lnTo>
                <a:lnTo>
                  <a:pt x="425415" y="753055"/>
                </a:lnTo>
                <a:lnTo>
                  <a:pt x="471073" y="744456"/>
                </a:lnTo>
                <a:lnTo>
                  <a:pt x="514619" y="730556"/>
                </a:lnTo>
                <a:lnTo>
                  <a:pt x="555699" y="711711"/>
                </a:lnTo>
                <a:lnTo>
                  <a:pt x="593959" y="688275"/>
                </a:lnTo>
                <a:lnTo>
                  <a:pt x="629044" y="660601"/>
                </a:lnTo>
                <a:lnTo>
                  <a:pt x="660600" y="629045"/>
                </a:lnTo>
                <a:lnTo>
                  <a:pt x="688274" y="593959"/>
                </a:lnTo>
                <a:lnTo>
                  <a:pt x="711710" y="555700"/>
                </a:lnTo>
                <a:lnTo>
                  <a:pt x="730555" y="514619"/>
                </a:lnTo>
                <a:lnTo>
                  <a:pt x="744454" y="471073"/>
                </a:lnTo>
                <a:lnTo>
                  <a:pt x="753054" y="425415"/>
                </a:lnTo>
                <a:lnTo>
                  <a:pt x="755999" y="378000"/>
                </a:lnTo>
                <a:lnTo>
                  <a:pt x="753054" y="330584"/>
                </a:lnTo>
                <a:lnTo>
                  <a:pt x="744454" y="284926"/>
                </a:lnTo>
                <a:lnTo>
                  <a:pt x="730555" y="241380"/>
                </a:lnTo>
                <a:lnTo>
                  <a:pt x="711710" y="200300"/>
                </a:lnTo>
                <a:lnTo>
                  <a:pt x="688274" y="162040"/>
                </a:lnTo>
                <a:lnTo>
                  <a:pt x="660600" y="126955"/>
                </a:lnTo>
                <a:lnTo>
                  <a:pt x="629044" y="95398"/>
                </a:lnTo>
                <a:lnTo>
                  <a:pt x="593959" y="67725"/>
                </a:lnTo>
                <a:lnTo>
                  <a:pt x="555699" y="44288"/>
                </a:lnTo>
                <a:lnTo>
                  <a:pt x="514619" y="25443"/>
                </a:lnTo>
                <a:lnTo>
                  <a:pt x="471073" y="11544"/>
                </a:lnTo>
                <a:lnTo>
                  <a:pt x="425415" y="2945"/>
                </a:lnTo>
                <a:lnTo>
                  <a:pt x="37800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707316" y="5123179"/>
            <a:ext cx="16503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SPL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714375" y="2376751"/>
            <a:ext cx="756285" cy="756285"/>
          </a:xfrm>
          <a:custGeom>
            <a:avLst/>
            <a:gdLst/>
            <a:ahLst/>
            <a:cxnLst/>
            <a:rect l="l" t="t" r="r" b="b"/>
            <a:pathLst>
              <a:path w="756284" h="756285">
                <a:moveTo>
                  <a:pt x="378000" y="0"/>
                </a:moveTo>
                <a:lnTo>
                  <a:pt x="330584" y="2945"/>
                </a:lnTo>
                <a:lnTo>
                  <a:pt x="284926" y="11544"/>
                </a:lnTo>
                <a:lnTo>
                  <a:pt x="241380" y="25443"/>
                </a:lnTo>
                <a:lnTo>
                  <a:pt x="200300" y="44288"/>
                </a:lnTo>
                <a:lnTo>
                  <a:pt x="162040" y="67725"/>
                </a:lnTo>
                <a:lnTo>
                  <a:pt x="126955" y="95398"/>
                </a:lnTo>
                <a:lnTo>
                  <a:pt x="95398" y="126955"/>
                </a:lnTo>
                <a:lnTo>
                  <a:pt x="67725" y="162040"/>
                </a:lnTo>
                <a:lnTo>
                  <a:pt x="44288" y="200300"/>
                </a:lnTo>
                <a:lnTo>
                  <a:pt x="25443" y="241380"/>
                </a:lnTo>
                <a:lnTo>
                  <a:pt x="11544" y="284926"/>
                </a:lnTo>
                <a:lnTo>
                  <a:pt x="2945" y="330584"/>
                </a:lnTo>
                <a:lnTo>
                  <a:pt x="0" y="378000"/>
                </a:lnTo>
                <a:lnTo>
                  <a:pt x="2945" y="425415"/>
                </a:lnTo>
                <a:lnTo>
                  <a:pt x="11544" y="471073"/>
                </a:lnTo>
                <a:lnTo>
                  <a:pt x="25443" y="514619"/>
                </a:lnTo>
                <a:lnTo>
                  <a:pt x="44288" y="555700"/>
                </a:lnTo>
                <a:lnTo>
                  <a:pt x="67725" y="593959"/>
                </a:lnTo>
                <a:lnTo>
                  <a:pt x="95398" y="629045"/>
                </a:lnTo>
                <a:lnTo>
                  <a:pt x="126955" y="660601"/>
                </a:lnTo>
                <a:lnTo>
                  <a:pt x="162040" y="688275"/>
                </a:lnTo>
                <a:lnTo>
                  <a:pt x="200300" y="711711"/>
                </a:lnTo>
                <a:lnTo>
                  <a:pt x="241380" y="730556"/>
                </a:lnTo>
                <a:lnTo>
                  <a:pt x="284926" y="744456"/>
                </a:lnTo>
                <a:lnTo>
                  <a:pt x="330584" y="753055"/>
                </a:lnTo>
                <a:lnTo>
                  <a:pt x="378000" y="756000"/>
                </a:lnTo>
                <a:lnTo>
                  <a:pt x="425415" y="753055"/>
                </a:lnTo>
                <a:lnTo>
                  <a:pt x="471073" y="744456"/>
                </a:lnTo>
                <a:lnTo>
                  <a:pt x="514619" y="730556"/>
                </a:lnTo>
                <a:lnTo>
                  <a:pt x="555699" y="711711"/>
                </a:lnTo>
                <a:lnTo>
                  <a:pt x="593959" y="688275"/>
                </a:lnTo>
                <a:lnTo>
                  <a:pt x="629044" y="660601"/>
                </a:lnTo>
                <a:lnTo>
                  <a:pt x="660600" y="629045"/>
                </a:lnTo>
                <a:lnTo>
                  <a:pt x="688274" y="593959"/>
                </a:lnTo>
                <a:lnTo>
                  <a:pt x="711710" y="555700"/>
                </a:lnTo>
                <a:lnTo>
                  <a:pt x="730555" y="514619"/>
                </a:lnTo>
                <a:lnTo>
                  <a:pt x="744454" y="471073"/>
                </a:lnTo>
                <a:lnTo>
                  <a:pt x="753054" y="425415"/>
                </a:lnTo>
                <a:lnTo>
                  <a:pt x="755999" y="378000"/>
                </a:lnTo>
                <a:lnTo>
                  <a:pt x="753054" y="330584"/>
                </a:lnTo>
                <a:lnTo>
                  <a:pt x="744454" y="284926"/>
                </a:lnTo>
                <a:lnTo>
                  <a:pt x="730555" y="241380"/>
                </a:lnTo>
                <a:lnTo>
                  <a:pt x="711710" y="200300"/>
                </a:lnTo>
                <a:lnTo>
                  <a:pt x="688274" y="162040"/>
                </a:lnTo>
                <a:lnTo>
                  <a:pt x="660600" y="126955"/>
                </a:lnTo>
                <a:lnTo>
                  <a:pt x="629044" y="95398"/>
                </a:lnTo>
                <a:lnTo>
                  <a:pt x="593959" y="67725"/>
                </a:lnTo>
                <a:lnTo>
                  <a:pt x="555699" y="44288"/>
                </a:lnTo>
                <a:lnTo>
                  <a:pt x="514619" y="25443"/>
                </a:lnTo>
                <a:lnTo>
                  <a:pt x="471073" y="11544"/>
                </a:lnTo>
                <a:lnTo>
                  <a:pt x="425415" y="2945"/>
                </a:lnTo>
                <a:lnTo>
                  <a:pt x="37800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825675" y="2143252"/>
            <a:ext cx="533400" cy="353060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 indent="70485" algn="just">
              <a:lnSpc>
                <a:spcPct val="143700"/>
              </a:lnSpc>
              <a:spcBef>
                <a:spcPts val="15"/>
              </a:spcBef>
            </a:pPr>
            <a:r>
              <a:rPr sz="4000" dirty="0">
                <a:solidFill>
                  <a:srgbClr val="FFFFFF"/>
                </a:solidFill>
                <a:latin typeface="Arial Black"/>
                <a:cs typeface="Arial Black"/>
              </a:rPr>
              <a:t>P </a:t>
            </a:r>
            <a:r>
              <a:rPr sz="4000" spc="-13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000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4000" spc="-13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000" dirty="0">
                <a:solidFill>
                  <a:srgbClr val="FFFFFF"/>
                </a:solidFill>
                <a:latin typeface="Arial Black"/>
                <a:cs typeface="Arial Black"/>
              </a:rPr>
              <a:t>W</a:t>
            </a:r>
            <a:endParaRPr sz="4000">
              <a:latin typeface="Arial Black"/>
              <a:cs typeface="Arial Black"/>
            </a:endParaRPr>
          </a:p>
          <a:p>
            <a:pPr marL="83185">
              <a:lnSpc>
                <a:spcPct val="100000"/>
              </a:lnSpc>
              <a:spcBef>
                <a:spcPts val="2185"/>
              </a:spcBef>
            </a:pPr>
            <a:r>
              <a:rPr sz="4000" dirty="0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07316" y="2553715"/>
            <a:ext cx="7315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8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19875" y="1518411"/>
            <a:ext cx="49599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i="1" spc="-5" dirty="0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sz="2800" b="1" i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LIFE-THREATENING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20019" y="1439163"/>
            <a:ext cx="47421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i="1" spc="-5" dirty="0">
                <a:solidFill>
                  <a:srgbClr val="FFFFFF"/>
                </a:solidFill>
                <a:latin typeface="Arial"/>
                <a:cs typeface="Arial"/>
              </a:rPr>
              <a:t>AFTER</a:t>
            </a:r>
            <a:r>
              <a:rPr sz="2800" b="1" i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LIFE-THREATENING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271610" y="1516673"/>
            <a:ext cx="38100" cy="4765040"/>
          </a:xfrm>
          <a:custGeom>
            <a:avLst/>
            <a:gdLst/>
            <a:ahLst/>
            <a:cxnLst/>
            <a:rect l="l" t="t" r="r" b="b"/>
            <a:pathLst>
              <a:path w="38100" h="4765040">
                <a:moveTo>
                  <a:pt x="19050" y="0"/>
                </a:moveTo>
                <a:lnTo>
                  <a:pt x="11635" y="1496"/>
                </a:lnTo>
                <a:lnTo>
                  <a:pt x="5579" y="5579"/>
                </a:lnTo>
                <a:lnTo>
                  <a:pt x="1497" y="11634"/>
                </a:lnTo>
                <a:lnTo>
                  <a:pt x="0" y="19088"/>
                </a:lnTo>
                <a:lnTo>
                  <a:pt x="1497" y="26503"/>
                </a:lnTo>
                <a:lnTo>
                  <a:pt x="5579" y="32558"/>
                </a:lnTo>
                <a:lnTo>
                  <a:pt x="11635" y="36641"/>
                </a:lnTo>
                <a:lnTo>
                  <a:pt x="19050" y="38138"/>
                </a:lnTo>
                <a:lnTo>
                  <a:pt x="26465" y="36641"/>
                </a:lnTo>
                <a:lnTo>
                  <a:pt x="32520" y="32558"/>
                </a:lnTo>
                <a:lnTo>
                  <a:pt x="36603" y="26503"/>
                </a:lnTo>
                <a:lnTo>
                  <a:pt x="38100" y="19050"/>
                </a:lnTo>
                <a:lnTo>
                  <a:pt x="36603" y="11634"/>
                </a:lnTo>
                <a:lnTo>
                  <a:pt x="32520" y="5579"/>
                </a:lnTo>
                <a:lnTo>
                  <a:pt x="26465" y="1496"/>
                </a:lnTo>
                <a:lnTo>
                  <a:pt x="19050" y="0"/>
                </a:lnTo>
                <a:close/>
              </a:path>
              <a:path w="38100" h="4765040">
                <a:moveTo>
                  <a:pt x="19050" y="76238"/>
                </a:moveTo>
                <a:lnTo>
                  <a:pt x="11635" y="77735"/>
                </a:lnTo>
                <a:lnTo>
                  <a:pt x="5579" y="81817"/>
                </a:lnTo>
                <a:lnTo>
                  <a:pt x="1497" y="87872"/>
                </a:lnTo>
                <a:lnTo>
                  <a:pt x="0" y="95326"/>
                </a:lnTo>
                <a:lnTo>
                  <a:pt x="1497" y="102741"/>
                </a:lnTo>
                <a:lnTo>
                  <a:pt x="5579" y="108796"/>
                </a:lnTo>
                <a:lnTo>
                  <a:pt x="11635" y="112879"/>
                </a:lnTo>
                <a:lnTo>
                  <a:pt x="19050" y="114376"/>
                </a:lnTo>
                <a:lnTo>
                  <a:pt x="26465" y="112879"/>
                </a:lnTo>
                <a:lnTo>
                  <a:pt x="32520" y="108796"/>
                </a:lnTo>
                <a:lnTo>
                  <a:pt x="36603" y="102741"/>
                </a:lnTo>
                <a:lnTo>
                  <a:pt x="38100" y="95288"/>
                </a:lnTo>
                <a:lnTo>
                  <a:pt x="36603" y="87872"/>
                </a:lnTo>
                <a:lnTo>
                  <a:pt x="32520" y="81817"/>
                </a:lnTo>
                <a:lnTo>
                  <a:pt x="26465" y="77735"/>
                </a:lnTo>
                <a:lnTo>
                  <a:pt x="19050" y="76238"/>
                </a:lnTo>
                <a:close/>
              </a:path>
              <a:path w="38100" h="4765040">
                <a:moveTo>
                  <a:pt x="19050" y="152476"/>
                </a:moveTo>
                <a:lnTo>
                  <a:pt x="11635" y="153973"/>
                </a:lnTo>
                <a:lnTo>
                  <a:pt x="5579" y="158055"/>
                </a:lnTo>
                <a:lnTo>
                  <a:pt x="1497" y="164110"/>
                </a:lnTo>
                <a:lnTo>
                  <a:pt x="0" y="171564"/>
                </a:lnTo>
                <a:lnTo>
                  <a:pt x="1497" y="178979"/>
                </a:lnTo>
                <a:lnTo>
                  <a:pt x="5579" y="185034"/>
                </a:lnTo>
                <a:lnTo>
                  <a:pt x="11635" y="189117"/>
                </a:lnTo>
                <a:lnTo>
                  <a:pt x="19050" y="190614"/>
                </a:lnTo>
                <a:lnTo>
                  <a:pt x="26465" y="189117"/>
                </a:lnTo>
                <a:lnTo>
                  <a:pt x="32520" y="185034"/>
                </a:lnTo>
                <a:lnTo>
                  <a:pt x="36603" y="178979"/>
                </a:lnTo>
                <a:lnTo>
                  <a:pt x="38100" y="171526"/>
                </a:lnTo>
                <a:lnTo>
                  <a:pt x="36603" y="164110"/>
                </a:lnTo>
                <a:lnTo>
                  <a:pt x="32520" y="158055"/>
                </a:lnTo>
                <a:lnTo>
                  <a:pt x="26465" y="153973"/>
                </a:lnTo>
                <a:lnTo>
                  <a:pt x="19050" y="152476"/>
                </a:lnTo>
                <a:close/>
              </a:path>
              <a:path w="38100" h="4765040">
                <a:moveTo>
                  <a:pt x="19050" y="228714"/>
                </a:moveTo>
                <a:lnTo>
                  <a:pt x="11635" y="230211"/>
                </a:lnTo>
                <a:lnTo>
                  <a:pt x="5579" y="234293"/>
                </a:lnTo>
                <a:lnTo>
                  <a:pt x="1497" y="240348"/>
                </a:lnTo>
                <a:lnTo>
                  <a:pt x="0" y="247802"/>
                </a:lnTo>
                <a:lnTo>
                  <a:pt x="1497" y="255217"/>
                </a:lnTo>
                <a:lnTo>
                  <a:pt x="5579" y="261272"/>
                </a:lnTo>
                <a:lnTo>
                  <a:pt x="11635" y="265355"/>
                </a:lnTo>
                <a:lnTo>
                  <a:pt x="19050" y="266852"/>
                </a:lnTo>
                <a:lnTo>
                  <a:pt x="26465" y="265355"/>
                </a:lnTo>
                <a:lnTo>
                  <a:pt x="32520" y="261272"/>
                </a:lnTo>
                <a:lnTo>
                  <a:pt x="36603" y="255217"/>
                </a:lnTo>
                <a:lnTo>
                  <a:pt x="38100" y="247764"/>
                </a:lnTo>
                <a:lnTo>
                  <a:pt x="36603" y="240348"/>
                </a:lnTo>
                <a:lnTo>
                  <a:pt x="32520" y="234293"/>
                </a:lnTo>
                <a:lnTo>
                  <a:pt x="26465" y="230211"/>
                </a:lnTo>
                <a:lnTo>
                  <a:pt x="19050" y="228714"/>
                </a:lnTo>
                <a:close/>
              </a:path>
              <a:path w="38100" h="4765040">
                <a:moveTo>
                  <a:pt x="19050" y="304952"/>
                </a:moveTo>
                <a:lnTo>
                  <a:pt x="11635" y="306449"/>
                </a:lnTo>
                <a:lnTo>
                  <a:pt x="5580" y="310531"/>
                </a:lnTo>
                <a:lnTo>
                  <a:pt x="1498" y="316586"/>
                </a:lnTo>
                <a:lnTo>
                  <a:pt x="1" y="324040"/>
                </a:lnTo>
                <a:lnTo>
                  <a:pt x="1498" y="331455"/>
                </a:lnTo>
                <a:lnTo>
                  <a:pt x="5580" y="337510"/>
                </a:lnTo>
                <a:lnTo>
                  <a:pt x="11635" y="341593"/>
                </a:lnTo>
                <a:lnTo>
                  <a:pt x="19051" y="343090"/>
                </a:lnTo>
                <a:lnTo>
                  <a:pt x="26466" y="341593"/>
                </a:lnTo>
                <a:lnTo>
                  <a:pt x="32521" y="337510"/>
                </a:lnTo>
                <a:lnTo>
                  <a:pt x="36604" y="331455"/>
                </a:lnTo>
                <a:lnTo>
                  <a:pt x="38101" y="324002"/>
                </a:lnTo>
                <a:lnTo>
                  <a:pt x="36604" y="316586"/>
                </a:lnTo>
                <a:lnTo>
                  <a:pt x="32521" y="310531"/>
                </a:lnTo>
                <a:lnTo>
                  <a:pt x="26465" y="306449"/>
                </a:lnTo>
                <a:lnTo>
                  <a:pt x="19050" y="304952"/>
                </a:lnTo>
                <a:close/>
              </a:path>
              <a:path w="38100" h="4765040">
                <a:moveTo>
                  <a:pt x="19051" y="381190"/>
                </a:moveTo>
                <a:lnTo>
                  <a:pt x="11635" y="382687"/>
                </a:lnTo>
                <a:lnTo>
                  <a:pt x="5580" y="386769"/>
                </a:lnTo>
                <a:lnTo>
                  <a:pt x="1498" y="392824"/>
                </a:lnTo>
                <a:lnTo>
                  <a:pt x="1" y="400278"/>
                </a:lnTo>
                <a:lnTo>
                  <a:pt x="1498" y="407693"/>
                </a:lnTo>
                <a:lnTo>
                  <a:pt x="5580" y="413748"/>
                </a:lnTo>
                <a:lnTo>
                  <a:pt x="11635" y="417831"/>
                </a:lnTo>
                <a:lnTo>
                  <a:pt x="19051" y="419328"/>
                </a:lnTo>
                <a:lnTo>
                  <a:pt x="26466" y="417831"/>
                </a:lnTo>
                <a:lnTo>
                  <a:pt x="32521" y="413748"/>
                </a:lnTo>
                <a:lnTo>
                  <a:pt x="36604" y="407693"/>
                </a:lnTo>
                <a:lnTo>
                  <a:pt x="38101" y="400240"/>
                </a:lnTo>
                <a:lnTo>
                  <a:pt x="36604" y="392824"/>
                </a:lnTo>
                <a:lnTo>
                  <a:pt x="32521" y="386769"/>
                </a:lnTo>
                <a:lnTo>
                  <a:pt x="26466" y="382687"/>
                </a:lnTo>
                <a:lnTo>
                  <a:pt x="19051" y="381190"/>
                </a:lnTo>
                <a:close/>
              </a:path>
              <a:path w="38100" h="4765040">
                <a:moveTo>
                  <a:pt x="19051" y="457428"/>
                </a:moveTo>
                <a:lnTo>
                  <a:pt x="11635" y="458925"/>
                </a:lnTo>
                <a:lnTo>
                  <a:pt x="5580" y="463007"/>
                </a:lnTo>
                <a:lnTo>
                  <a:pt x="1498" y="469063"/>
                </a:lnTo>
                <a:lnTo>
                  <a:pt x="1" y="476516"/>
                </a:lnTo>
                <a:lnTo>
                  <a:pt x="1498" y="483931"/>
                </a:lnTo>
                <a:lnTo>
                  <a:pt x="5580" y="489986"/>
                </a:lnTo>
                <a:lnTo>
                  <a:pt x="11635" y="494069"/>
                </a:lnTo>
                <a:lnTo>
                  <a:pt x="19051" y="495566"/>
                </a:lnTo>
                <a:lnTo>
                  <a:pt x="26466" y="494069"/>
                </a:lnTo>
                <a:lnTo>
                  <a:pt x="32521" y="489986"/>
                </a:lnTo>
                <a:lnTo>
                  <a:pt x="36604" y="483931"/>
                </a:lnTo>
                <a:lnTo>
                  <a:pt x="38101" y="476478"/>
                </a:lnTo>
                <a:lnTo>
                  <a:pt x="36604" y="469063"/>
                </a:lnTo>
                <a:lnTo>
                  <a:pt x="32521" y="463007"/>
                </a:lnTo>
                <a:lnTo>
                  <a:pt x="26466" y="458925"/>
                </a:lnTo>
                <a:lnTo>
                  <a:pt x="19051" y="457428"/>
                </a:lnTo>
                <a:close/>
              </a:path>
              <a:path w="38100" h="4765040">
                <a:moveTo>
                  <a:pt x="19051" y="533666"/>
                </a:moveTo>
                <a:lnTo>
                  <a:pt x="11635" y="535163"/>
                </a:lnTo>
                <a:lnTo>
                  <a:pt x="5580" y="539245"/>
                </a:lnTo>
                <a:lnTo>
                  <a:pt x="1498" y="545301"/>
                </a:lnTo>
                <a:lnTo>
                  <a:pt x="1" y="552754"/>
                </a:lnTo>
                <a:lnTo>
                  <a:pt x="1498" y="560169"/>
                </a:lnTo>
                <a:lnTo>
                  <a:pt x="5580" y="566225"/>
                </a:lnTo>
                <a:lnTo>
                  <a:pt x="11635" y="570307"/>
                </a:lnTo>
                <a:lnTo>
                  <a:pt x="19051" y="571804"/>
                </a:lnTo>
                <a:lnTo>
                  <a:pt x="26466" y="570307"/>
                </a:lnTo>
                <a:lnTo>
                  <a:pt x="32521" y="566225"/>
                </a:lnTo>
                <a:lnTo>
                  <a:pt x="36604" y="560169"/>
                </a:lnTo>
                <a:lnTo>
                  <a:pt x="38101" y="552716"/>
                </a:lnTo>
                <a:lnTo>
                  <a:pt x="36604" y="545301"/>
                </a:lnTo>
                <a:lnTo>
                  <a:pt x="32521" y="539245"/>
                </a:lnTo>
                <a:lnTo>
                  <a:pt x="26466" y="535163"/>
                </a:lnTo>
                <a:lnTo>
                  <a:pt x="19051" y="533666"/>
                </a:lnTo>
                <a:close/>
              </a:path>
              <a:path w="38100" h="4765040">
                <a:moveTo>
                  <a:pt x="19051" y="609904"/>
                </a:moveTo>
                <a:lnTo>
                  <a:pt x="11635" y="611401"/>
                </a:lnTo>
                <a:lnTo>
                  <a:pt x="5580" y="615484"/>
                </a:lnTo>
                <a:lnTo>
                  <a:pt x="1498" y="621539"/>
                </a:lnTo>
                <a:lnTo>
                  <a:pt x="1" y="628992"/>
                </a:lnTo>
                <a:lnTo>
                  <a:pt x="1498" y="636407"/>
                </a:lnTo>
                <a:lnTo>
                  <a:pt x="5580" y="642463"/>
                </a:lnTo>
                <a:lnTo>
                  <a:pt x="11635" y="646545"/>
                </a:lnTo>
                <a:lnTo>
                  <a:pt x="19051" y="648042"/>
                </a:lnTo>
                <a:lnTo>
                  <a:pt x="26466" y="646545"/>
                </a:lnTo>
                <a:lnTo>
                  <a:pt x="32521" y="642463"/>
                </a:lnTo>
                <a:lnTo>
                  <a:pt x="36604" y="636407"/>
                </a:lnTo>
                <a:lnTo>
                  <a:pt x="38101" y="628954"/>
                </a:lnTo>
                <a:lnTo>
                  <a:pt x="36604" y="621539"/>
                </a:lnTo>
                <a:lnTo>
                  <a:pt x="32521" y="615484"/>
                </a:lnTo>
                <a:lnTo>
                  <a:pt x="26466" y="611401"/>
                </a:lnTo>
                <a:lnTo>
                  <a:pt x="19051" y="609904"/>
                </a:lnTo>
                <a:close/>
              </a:path>
              <a:path w="38100" h="4765040">
                <a:moveTo>
                  <a:pt x="19051" y="686142"/>
                </a:moveTo>
                <a:lnTo>
                  <a:pt x="11635" y="687639"/>
                </a:lnTo>
                <a:lnTo>
                  <a:pt x="5580" y="691722"/>
                </a:lnTo>
                <a:lnTo>
                  <a:pt x="1498" y="697777"/>
                </a:lnTo>
                <a:lnTo>
                  <a:pt x="1" y="705231"/>
                </a:lnTo>
                <a:lnTo>
                  <a:pt x="1498" y="712645"/>
                </a:lnTo>
                <a:lnTo>
                  <a:pt x="5580" y="718701"/>
                </a:lnTo>
                <a:lnTo>
                  <a:pt x="11635" y="722783"/>
                </a:lnTo>
                <a:lnTo>
                  <a:pt x="19051" y="724281"/>
                </a:lnTo>
                <a:lnTo>
                  <a:pt x="26466" y="722783"/>
                </a:lnTo>
                <a:lnTo>
                  <a:pt x="32521" y="718701"/>
                </a:lnTo>
                <a:lnTo>
                  <a:pt x="36604" y="712645"/>
                </a:lnTo>
                <a:lnTo>
                  <a:pt x="38101" y="705192"/>
                </a:lnTo>
                <a:lnTo>
                  <a:pt x="36604" y="697777"/>
                </a:lnTo>
                <a:lnTo>
                  <a:pt x="32521" y="691722"/>
                </a:lnTo>
                <a:lnTo>
                  <a:pt x="26466" y="687639"/>
                </a:lnTo>
                <a:lnTo>
                  <a:pt x="19051" y="686142"/>
                </a:lnTo>
                <a:close/>
              </a:path>
              <a:path w="38100" h="4765040">
                <a:moveTo>
                  <a:pt x="19051" y="762381"/>
                </a:moveTo>
                <a:lnTo>
                  <a:pt x="11635" y="763877"/>
                </a:lnTo>
                <a:lnTo>
                  <a:pt x="5580" y="767960"/>
                </a:lnTo>
                <a:lnTo>
                  <a:pt x="1498" y="774015"/>
                </a:lnTo>
                <a:lnTo>
                  <a:pt x="1" y="781469"/>
                </a:lnTo>
                <a:lnTo>
                  <a:pt x="1498" y="788884"/>
                </a:lnTo>
                <a:lnTo>
                  <a:pt x="5580" y="794939"/>
                </a:lnTo>
                <a:lnTo>
                  <a:pt x="11635" y="799022"/>
                </a:lnTo>
                <a:lnTo>
                  <a:pt x="19051" y="800519"/>
                </a:lnTo>
                <a:lnTo>
                  <a:pt x="26466" y="799022"/>
                </a:lnTo>
                <a:lnTo>
                  <a:pt x="32521" y="794939"/>
                </a:lnTo>
                <a:lnTo>
                  <a:pt x="36604" y="788884"/>
                </a:lnTo>
                <a:lnTo>
                  <a:pt x="38101" y="781431"/>
                </a:lnTo>
                <a:lnTo>
                  <a:pt x="36604" y="774015"/>
                </a:lnTo>
                <a:lnTo>
                  <a:pt x="32521" y="767960"/>
                </a:lnTo>
                <a:lnTo>
                  <a:pt x="26466" y="763877"/>
                </a:lnTo>
                <a:lnTo>
                  <a:pt x="19051" y="762381"/>
                </a:lnTo>
                <a:close/>
              </a:path>
              <a:path w="38100" h="4765040">
                <a:moveTo>
                  <a:pt x="19051" y="838619"/>
                </a:moveTo>
                <a:lnTo>
                  <a:pt x="11635" y="840116"/>
                </a:lnTo>
                <a:lnTo>
                  <a:pt x="5580" y="844198"/>
                </a:lnTo>
                <a:lnTo>
                  <a:pt x="1498" y="850253"/>
                </a:lnTo>
                <a:lnTo>
                  <a:pt x="1" y="857707"/>
                </a:lnTo>
                <a:lnTo>
                  <a:pt x="1498" y="865122"/>
                </a:lnTo>
                <a:lnTo>
                  <a:pt x="5580" y="871177"/>
                </a:lnTo>
                <a:lnTo>
                  <a:pt x="11635" y="875260"/>
                </a:lnTo>
                <a:lnTo>
                  <a:pt x="19051" y="876757"/>
                </a:lnTo>
                <a:lnTo>
                  <a:pt x="26466" y="875260"/>
                </a:lnTo>
                <a:lnTo>
                  <a:pt x="32521" y="871177"/>
                </a:lnTo>
                <a:lnTo>
                  <a:pt x="36604" y="865122"/>
                </a:lnTo>
                <a:lnTo>
                  <a:pt x="38101" y="857669"/>
                </a:lnTo>
                <a:lnTo>
                  <a:pt x="36604" y="850253"/>
                </a:lnTo>
                <a:lnTo>
                  <a:pt x="32521" y="844198"/>
                </a:lnTo>
                <a:lnTo>
                  <a:pt x="26466" y="840116"/>
                </a:lnTo>
                <a:lnTo>
                  <a:pt x="19051" y="838619"/>
                </a:lnTo>
                <a:close/>
              </a:path>
              <a:path w="38100" h="4765040">
                <a:moveTo>
                  <a:pt x="19051" y="914857"/>
                </a:moveTo>
                <a:lnTo>
                  <a:pt x="11635" y="916354"/>
                </a:lnTo>
                <a:lnTo>
                  <a:pt x="5580" y="920436"/>
                </a:lnTo>
                <a:lnTo>
                  <a:pt x="1498" y="926491"/>
                </a:lnTo>
                <a:lnTo>
                  <a:pt x="1" y="933945"/>
                </a:lnTo>
                <a:lnTo>
                  <a:pt x="1498" y="941360"/>
                </a:lnTo>
                <a:lnTo>
                  <a:pt x="5580" y="947415"/>
                </a:lnTo>
                <a:lnTo>
                  <a:pt x="11635" y="951498"/>
                </a:lnTo>
                <a:lnTo>
                  <a:pt x="19051" y="952995"/>
                </a:lnTo>
                <a:lnTo>
                  <a:pt x="26466" y="951498"/>
                </a:lnTo>
                <a:lnTo>
                  <a:pt x="32521" y="947415"/>
                </a:lnTo>
                <a:lnTo>
                  <a:pt x="36604" y="941360"/>
                </a:lnTo>
                <a:lnTo>
                  <a:pt x="38101" y="933907"/>
                </a:lnTo>
                <a:lnTo>
                  <a:pt x="36604" y="926491"/>
                </a:lnTo>
                <a:lnTo>
                  <a:pt x="32521" y="920436"/>
                </a:lnTo>
                <a:lnTo>
                  <a:pt x="26466" y="916354"/>
                </a:lnTo>
                <a:lnTo>
                  <a:pt x="19051" y="914857"/>
                </a:lnTo>
                <a:close/>
              </a:path>
              <a:path w="38100" h="4765040">
                <a:moveTo>
                  <a:pt x="19051" y="991095"/>
                </a:moveTo>
                <a:lnTo>
                  <a:pt x="11635" y="992592"/>
                </a:lnTo>
                <a:lnTo>
                  <a:pt x="5580" y="996674"/>
                </a:lnTo>
                <a:lnTo>
                  <a:pt x="1498" y="1002729"/>
                </a:lnTo>
                <a:lnTo>
                  <a:pt x="1" y="1010183"/>
                </a:lnTo>
                <a:lnTo>
                  <a:pt x="1498" y="1017598"/>
                </a:lnTo>
                <a:lnTo>
                  <a:pt x="5580" y="1023653"/>
                </a:lnTo>
                <a:lnTo>
                  <a:pt x="11635" y="1027736"/>
                </a:lnTo>
                <a:lnTo>
                  <a:pt x="19051" y="1029233"/>
                </a:lnTo>
                <a:lnTo>
                  <a:pt x="26466" y="1027736"/>
                </a:lnTo>
                <a:lnTo>
                  <a:pt x="32521" y="1023653"/>
                </a:lnTo>
                <a:lnTo>
                  <a:pt x="36604" y="1017598"/>
                </a:lnTo>
                <a:lnTo>
                  <a:pt x="38101" y="1010145"/>
                </a:lnTo>
                <a:lnTo>
                  <a:pt x="36604" y="1002729"/>
                </a:lnTo>
                <a:lnTo>
                  <a:pt x="32521" y="996674"/>
                </a:lnTo>
                <a:lnTo>
                  <a:pt x="26466" y="992592"/>
                </a:lnTo>
                <a:lnTo>
                  <a:pt x="19051" y="991095"/>
                </a:lnTo>
                <a:close/>
              </a:path>
              <a:path w="38100" h="4765040">
                <a:moveTo>
                  <a:pt x="19051" y="1067333"/>
                </a:moveTo>
                <a:lnTo>
                  <a:pt x="11635" y="1068830"/>
                </a:lnTo>
                <a:lnTo>
                  <a:pt x="5580" y="1072912"/>
                </a:lnTo>
                <a:lnTo>
                  <a:pt x="1498" y="1078967"/>
                </a:lnTo>
                <a:lnTo>
                  <a:pt x="1" y="1086421"/>
                </a:lnTo>
                <a:lnTo>
                  <a:pt x="1498" y="1093836"/>
                </a:lnTo>
                <a:lnTo>
                  <a:pt x="5580" y="1099891"/>
                </a:lnTo>
                <a:lnTo>
                  <a:pt x="11635" y="1103974"/>
                </a:lnTo>
                <a:lnTo>
                  <a:pt x="19051" y="1105471"/>
                </a:lnTo>
                <a:lnTo>
                  <a:pt x="26466" y="1103974"/>
                </a:lnTo>
                <a:lnTo>
                  <a:pt x="32521" y="1099891"/>
                </a:lnTo>
                <a:lnTo>
                  <a:pt x="36604" y="1093836"/>
                </a:lnTo>
                <a:lnTo>
                  <a:pt x="38101" y="1086383"/>
                </a:lnTo>
                <a:lnTo>
                  <a:pt x="36604" y="1078967"/>
                </a:lnTo>
                <a:lnTo>
                  <a:pt x="32521" y="1072912"/>
                </a:lnTo>
                <a:lnTo>
                  <a:pt x="26466" y="1068830"/>
                </a:lnTo>
                <a:lnTo>
                  <a:pt x="19051" y="1067333"/>
                </a:lnTo>
                <a:close/>
              </a:path>
              <a:path w="38100" h="4765040">
                <a:moveTo>
                  <a:pt x="19051" y="1143571"/>
                </a:moveTo>
                <a:lnTo>
                  <a:pt x="11635" y="1145068"/>
                </a:lnTo>
                <a:lnTo>
                  <a:pt x="5580" y="1149151"/>
                </a:lnTo>
                <a:lnTo>
                  <a:pt x="1498" y="1155206"/>
                </a:lnTo>
                <a:lnTo>
                  <a:pt x="1" y="1162659"/>
                </a:lnTo>
                <a:lnTo>
                  <a:pt x="1498" y="1170074"/>
                </a:lnTo>
                <a:lnTo>
                  <a:pt x="5580" y="1176129"/>
                </a:lnTo>
                <a:lnTo>
                  <a:pt x="11635" y="1180212"/>
                </a:lnTo>
                <a:lnTo>
                  <a:pt x="19051" y="1181709"/>
                </a:lnTo>
                <a:lnTo>
                  <a:pt x="26466" y="1180212"/>
                </a:lnTo>
                <a:lnTo>
                  <a:pt x="32521" y="1176129"/>
                </a:lnTo>
                <a:lnTo>
                  <a:pt x="36604" y="1170074"/>
                </a:lnTo>
                <a:lnTo>
                  <a:pt x="38101" y="1162621"/>
                </a:lnTo>
                <a:lnTo>
                  <a:pt x="36604" y="1155206"/>
                </a:lnTo>
                <a:lnTo>
                  <a:pt x="32521" y="1149151"/>
                </a:lnTo>
                <a:lnTo>
                  <a:pt x="26466" y="1145068"/>
                </a:lnTo>
                <a:lnTo>
                  <a:pt x="19051" y="1143571"/>
                </a:lnTo>
                <a:close/>
              </a:path>
              <a:path w="38100" h="4765040">
                <a:moveTo>
                  <a:pt x="19051" y="1219809"/>
                </a:moveTo>
                <a:lnTo>
                  <a:pt x="11635" y="1221306"/>
                </a:lnTo>
                <a:lnTo>
                  <a:pt x="5580" y="1225389"/>
                </a:lnTo>
                <a:lnTo>
                  <a:pt x="1498" y="1231444"/>
                </a:lnTo>
                <a:lnTo>
                  <a:pt x="1" y="1238897"/>
                </a:lnTo>
                <a:lnTo>
                  <a:pt x="1498" y="1246312"/>
                </a:lnTo>
                <a:lnTo>
                  <a:pt x="5580" y="1252367"/>
                </a:lnTo>
                <a:lnTo>
                  <a:pt x="11635" y="1256450"/>
                </a:lnTo>
                <a:lnTo>
                  <a:pt x="19051" y="1257947"/>
                </a:lnTo>
                <a:lnTo>
                  <a:pt x="26466" y="1256450"/>
                </a:lnTo>
                <a:lnTo>
                  <a:pt x="32521" y="1252367"/>
                </a:lnTo>
                <a:lnTo>
                  <a:pt x="36604" y="1246312"/>
                </a:lnTo>
                <a:lnTo>
                  <a:pt x="38101" y="1238859"/>
                </a:lnTo>
                <a:lnTo>
                  <a:pt x="36604" y="1231444"/>
                </a:lnTo>
                <a:lnTo>
                  <a:pt x="32521" y="1225389"/>
                </a:lnTo>
                <a:lnTo>
                  <a:pt x="26466" y="1221306"/>
                </a:lnTo>
                <a:lnTo>
                  <a:pt x="19051" y="1219809"/>
                </a:lnTo>
                <a:close/>
              </a:path>
              <a:path w="38100" h="4765040">
                <a:moveTo>
                  <a:pt x="19051" y="1296047"/>
                </a:moveTo>
                <a:lnTo>
                  <a:pt x="11635" y="1297544"/>
                </a:lnTo>
                <a:lnTo>
                  <a:pt x="5580" y="1301627"/>
                </a:lnTo>
                <a:lnTo>
                  <a:pt x="1498" y="1307682"/>
                </a:lnTo>
                <a:lnTo>
                  <a:pt x="1" y="1315135"/>
                </a:lnTo>
                <a:lnTo>
                  <a:pt x="1498" y="1322550"/>
                </a:lnTo>
                <a:lnTo>
                  <a:pt x="5580" y="1328606"/>
                </a:lnTo>
                <a:lnTo>
                  <a:pt x="11635" y="1332688"/>
                </a:lnTo>
                <a:lnTo>
                  <a:pt x="19051" y="1334185"/>
                </a:lnTo>
                <a:lnTo>
                  <a:pt x="26466" y="1332688"/>
                </a:lnTo>
                <a:lnTo>
                  <a:pt x="32521" y="1328606"/>
                </a:lnTo>
                <a:lnTo>
                  <a:pt x="36604" y="1322550"/>
                </a:lnTo>
                <a:lnTo>
                  <a:pt x="38101" y="1315097"/>
                </a:lnTo>
                <a:lnTo>
                  <a:pt x="36604" y="1307682"/>
                </a:lnTo>
                <a:lnTo>
                  <a:pt x="32521" y="1301627"/>
                </a:lnTo>
                <a:lnTo>
                  <a:pt x="26466" y="1297544"/>
                </a:lnTo>
                <a:lnTo>
                  <a:pt x="19051" y="1296047"/>
                </a:lnTo>
                <a:close/>
              </a:path>
              <a:path w="38100" h="4765040">
                <a:moveTo>
                  <a:pt x="19051" y="1372285"/>
                </a:moveTo>
                <a:lnTo>
                  <a:pt x="11635" y="1373782"/>
                </a:lnTo>
                <a:lnTo>
                  <a:pt x="5580" y="1377865"/>
                </a:lnTo>
                <a:lnTo>
                  <a:pt x="1498" y="1383920"/>
                </a:lnTo>
                <a:lnTo>
                  <a:pt x="1" y="1391373"/>
                </a:lnTo>
                <a:lnTo>
                  <a:pt x="1498" y="1398788"/>
                </a:lnTo>
                <a:lnTo>
                  <a:pt x="5580" y="1404844"/>
                </a:lnTo>
                <a:lnTo>
                  <a:pt x="11635" y="1408926"/>
                </a:lnTo>
                <a:lnTo>
                  <a:pt x="19051" y="1410423"/>
                </a:lnTo>
                <a:lnTo>
                  <a:pt x="26466" y="1408926"/>
                </a:lnTo>
                <a:lnTo>
                  <a:pt x="32521" y="1404844"/>
                </a:lnTo>
                <a:lnTo>
                  <a:pt x="36604" y="1398788"/>
                </a:lnTo>
                <a:lnTo>
                  <a:pt x="38101" y="1391335"/>
                </a:lnTo>
                <a:lnTo>
                  <a:pt x="36604" y="1383920"/>
                </a:lnTo>
                <a:lnTo>
                  <a:pt x="32521" y="1377865"/>
                </a:lnTo>
                <a:lnTo>
                  <a:pt x="26466" y="1373782"/>
                </a:lnTo>
                <a:lnTo>
                  <a:pt x="19051" y="1372285"/>
                </a:lnTo>
                <a:close/>
              </a:path>
              <a:path w="38100" h="4765040">
                <a:moveTo>
                  <a:pt x="19051" y="1448523"/>
                </a:moveTo>
                <a:lnTo>
                  <a:pt x="11635" y="1450020"/>
                </a:lnTo>
                <a:lnTo>
                  <a:pt x="5580" y="1454103"/>
                </a:lnTo>
                <a:lnTo>
                  <a:pt x="1498" y="1460158"/>
                </a:lnTo>
                <a:lnTo>
                  <a:pt x="1" y="1467612"/>
                </a:lnTo>
                <a:lnTo>
                  <a:pt x="1498" y="1475026"/>
                </a:lnTo>
                <a:lnTo>
                  <a:pt x="5580" y="1481082"/>
                </a:lnTo>
                <a:lnTo>
                  <a:pt x="11635" y="1485164"/>
                </a:lnTo>
                <a:lnTo>
                  <a:pt x="19051" y="1486662"/>
                </a:lnTo>
                <a:lnTo>
                  <a:pt x="26466" y="1485164"/>
                </a:lnTo>
                <a:lnTo>
                  <a:pt x="32521" y="1481082"/>
                </a:lnTo>
                <a:lnTo>
                  <a:pt x="36604" y="1475026"/>
                </a:lnTo>
                <a:lnTo>
                  <a:pt x="38101" y="1467573"/>
                </a:lnTo>
                <a:lnTo>
                  <a:pt x="36604" y="1460158"/>
                </a:lnTo>
                <a:lnTo>
                  <a:pt x="32521" y="1454103"/>
                </a:lnTo>
                <a:lnTo>
                  <a:pt x="26466" y="1450020"/>
                </a:lnTo>
                <a:lnTo>
                  <a:pt x="19051" y="1448523"/>
                </a:lnTo>
                <a:close/>
              </a:path>
              <a:path w="38100" h="4765040">
                <a:moveTo>
                  <a:pt x="19051" y="1524762"/>
                </a:moveTo>
                <a:lnTo>
                  <a:pt x="11635" y="1526259"/>
                </a:lnTo>
                <a:lnTo>
                  <a:pt x="5580" y="1530341"/>
                </a:lnTo>
                <a:lnTo>
                  <a:pt x="1498" y="1536397"/>
                </a:lnTo>
                <a:lnTo>
                  <a:pt x="1" y="1543850"/>
                </a:lnTo>
                <a:lnTo>
                  <a:pt x="1498" y="1551265"/>
                </a:lnTo>
                <a:lnTo>
                  <a:pt x="5580" y="1557320"/>
                </a:lnTo>
                <a:lnTo>
                  <a:pt x="11635" y="1561403"/>
                </a:lnTo>
                <a:lnTo>
                  <a:pt x="19051" y="1562900"/>
                </a:lnTo>
                <a:lnTo>
                  <a:pt x="26466" y="1561403"/>
                </a:lnTo>
                <a:lnTo>
                  <a:pt x="32521" y="1557320"/>
                </a:lnTo>
                <a:lnTo>
                  <a:pt x="36604" y="1551265"/>
                </a:lnTo>
                <a:lnTo>
                  <a:pt x="38101" y="1543812"/>
                </a:lnTo>
                <a:lnTo>
                  <a:pt x="36604" y="1536397"/>
                </a:lnTo>
                <a:lnTo>
                  <a:pt x="32521" y="1530341"/>
                </a:lnTo>
                <a:lnTo>
                  <a:pt x="26466" y="1526259"/>
                </a:lnTo>
                <a:lnTo>
                  <a:pt x="19051" y="1524762"/>
                </a:lnTo>
                <a:close/>
              </a:path>
              <a:path w="38100" h="4765040">
                <a:moveTo>
                  <a:pt x="19051" y="1601000"/>
                </a:moveTo>
                <a:lnTo>
                  <a:pt x="11635" y="1602497"/>
                </a:lnTo>
                <a:lnTo>
                  <a:pt x="5580" y="1606579"/>
                </a:lnTo>
                <a:lnTo>
                  <a:pt x="1498" y="1612635"/>
                </a:lnTo>
                <a:lnTo>
                  <a:pt x="1" y="1620088"/>
                </a:lnTo>
                <a:lnTo>
                  <a:pt x="1498" y="1627503"/>
                </a:lnTo>
                <a:lnTo>
                  <a:pt x="5580" y="1633558"/>
                </a:lnTo>
                <a:lnTo>
                  <a:pt x="11635" y="1637641"/>
                </a:lnTo>
                <a:lnTo>
                  <a:pt x="19051" y="1639138"/>
                </a:lnTo>
                <a:lnTo>
                  <a:pt x="26466" y="1637641"/>
                </a:lnTo>
                <a:lnTo>
                  <a:pt x="32521" y="1633558"/>
                </a:lnTo>
                <a:lnTo>
                  <a:pt x="36604" y="1627503"/>
                </a:lnTo>
                <a:lnTo>
                  <a:pt x="38101" y="1620050"/>
                </a:lnTo>
                <a:lnTo>
                  <a:pt x="36604" y="1612635"/>
                </a:lnTo>
                <a:lnTo>
                  <a:pt x="32521" y="1606579"/>
                </a:lnTo>
                <a:lnTo>
                  <a:pt x="26466" y="1602497"/>
                </a:lnTo>
                <a:lnTo>
                  <a:pt x="19051" y="1601000"/>
                </a:lnTo>
                <a:close/>
              </a:path>
              <a:path w="38100" h="4765040">
                <a:moveTo>
                  <a:pt x="19051" y="1677238"/>
                </a:moveTo>
                <a:lnTo>
                  <a:pt x="11635" y="1678735"/>
                </a:lnTo>
                <a:lnTo>
                  <a:pt x="5580" y="1682817"/>
                </a:lnTo>
                <a:lnTo>
                  <a:pt x="1498" y="1688873"/>
                </a:lnTo>
                <a:lnTo>
                  <a:pt x="1" y="1696326"/>
                </a:lnTo>
                <a:lnTo>
                  <a:pt x="1498" y="1703741"/>
                </a:lnTo>
                <a:lnTo>
                  <a:pt x="5580" y="1709796"/>
                </a:lnTo>
                <a:lnTo>
                  <a:pt x="11635" y="1713879"/>
                </a:lnTo>
                <a:lnTo>
                  <a:pt x="19051" y="1715376"/>
                </a:lnTo>
                <a:lnTo>
                  <a:pt x="26466" y="1713879"/>
                </a:lnTo>
                <a:lnTo>
                  <a:pt x="32521" y="1709796"/>
                </a:lnTo>
                <a:lnTo>
                  <a:pt x="36604" y="1703741"/>
                </a:lnTo>
                <a:lnTo>
                  <a:pt x="38101" y="1696288"/>
                </a:lnTo>
                <a:lnTo>
                  <a:pt x="36604" y="1688873"/>
                </a:lnTo>
                <a:lnTo>
                  <a:pt x="32521" y="1682817"/>
                </a:lnTo>
                <a:lnTo>
                  <a:pt x="26466" y="1678735"/>
                </a:lnTo>
                <a:lnTo>
                  <a:pt x="19051" y="1677238"/>
                </a:lnTo>
                <a:close/>
              </a:path>
              <a:path w="38100" h="4765040">
                <a:moveTo>
                  <a:pt x="19051" y="1753476"/>
                </a:moveTo>
                <a:lnTo>
                  <a:pt x="11635" y="1754973"/>
                </a:lnTo>
                <a:lnTo>
                  <a:pt x="5580" y="1759056"/>
                </a:lnTo>
                <a:lnTo>
                  <a:pt x="1498" y="1765111"/>
                </a:lnTo>
                <a:lnTo>
                  <a:pt x="1" y="1772564"/>
                </a:lnTo>
                <a:lnTo>
                  <a:pt x="1498" y="1779979"/>
                </a:lnTo>
                <a:lnTo>
                  <a:pt x="5580" y="1786034"/>
                </a:lnTo>
                <a:lnTo>
                  <a:pt x="11635" y="1790117"/>
                </a:lnTo>
                <a:lnTo>
                  <a:pt x="19051" y="1791614"/>
                </a:lnTo>
                <a:lnTo>
                  <a:pt x="26466" y="1790117"/>
                </a:lnTo>
                <a:lnTo>
                  <a:pt x="32521" y="1786034"/>
                </a:lnTo>
                <a:lnTo>
                  <a:pt x="36604" y="1779979"/>
                </a:lnTo>
                <a:lnTo>
                  <a:pt x="38101" y="1772526"/>
                </a:lnTo>
                <a:lnTo>
                  <a:pt x="36604" y="1765111"/>
                </a:lnTo>
                <a:lnTo>
                  <a:pt x="32521" y="1759056"/>
                </a:lnTo>
                <a:lnTo>
                  <a:pt x="26466" y="1754973"/>
                </a:lnTo>
                <a:lnTo>
                  <a:pt x="19051" y="1753476"/>
                </a:lnTo>
                <a:close/>
              </a:path>
              <a:path w="38100" h="4765040">
                <a:moveTo>
                  <a:pt x="19051" y="1829714"/>
                </a:moveTo>
                <a:lnTo>
                  <a:pt x="11635" y="1831211"/>
                </a:lnTo>
                <a:lnTo>
                  <a:pt x="5580" y="1835293"/>
                </a:lnTo>
                <a:lnTo>
                  <a:pt x="1498" y="1841348"/>
                </a:lnTo>
                <a:lnTo>
                  <a:pt x="1" y="1848802"/>
                </a:lnTo>
                <a:lnTo>
                  <a:pt x="1498" y="1856217"/>
                </a:lnTo>
                <a:lnTo>
                  <a:pt x="5580" y="1862272"/>
                </a:lnTo>
                <a:lnTo>
                  <a:pt x="11635" y="1866355"/>
                </a:lnTo>
                <a:lnTo>
                  <a:pt x="19051" y="1867852"/>
                </a:lnTo>
                <a:lnTo>
                  <a:pt x="26466" y="1866355"/>
                </a:lnTo>
                <a:lnTo>
                  <a:pt x="32521" y="1862272"/>
                </a:lnTo>
                <a:lnTo>
                  <a:pt x="36604" y="1856217"/>
                </a:lnTo>
                <a:lnTo>
                  <a:pt x="38101" y="1848764"/>
                </a:lnTo>
                <a:lnTo>
                  <a:pt x="36604" y="1841348"/>
                </a:lnTo>
                <a:lnTo>
                  <a:pt x="32521" y="1835293"/>
                </a:lnTo>
                <a:lnTo>
                  <a:pt x="26466" y="1831211"/>
                </a:lnTo>
                <a:lnTo>
                  <a:pt x="19051" y="1829714"/>
                </a:lnTo>
                <a:close/>
              </a:path>
              <a:path w="38100" h="4765040">
                <a:moveTo>
                  <a:pt x="19051" y="1905952"/>
                </a:moveTo>
                <a:lnTo>
                  <a:pt x="11635" y="1907449"/>
                </a:lnTo>
                <a:lnTo>
                  <a:pt x="5580" y="1911531"/>
                </a:lnTo>
                <a:lnTo>
                  <a:pt x="1498" y="1917586"/>
                </a:lnTo>
                <a:lnTo>
                  <a:pt x="1" y="1925040"/>
                </a:lnTo>
                <a:lnTo>
                  <a:pt x="1498" y="1932455"/>
                </a:lnTo>
                <a:lnTo>
                  <a:pt x="5580" y="1938510"/>
                </a:lnTo>
                <a:lnTo>
                  <a:pt x="11635" y="1942593"/>
                </a:lnTo>
                <a:lnTo>
                  <a:pt x="19051" y="1944090"/>
                </a:lnTo>
                <a:lnTo>
                  <a:pt x="26466" y="1942593"/>
                </a:lnTo>
                <a:lnTo>
                  <a:pt x="32521" y="1938510"/>
                </a:lnTo>
                <a:lnTo>
                  <a:pt x="36604" y="1932455"/>
                </a:lnTo>
                <a:lnTo>
                  <a:pt x="38101" y="1925002"/>
                </a:lnTo>
                <a:lnTo>
                  <a:pt x="36604" y="1917586"/>
                </a:lnTo>
                <a:lnTo>
                  <a:pt x="32521" y="1911531"/>
                </a:lnTo>
                <a:lnTo>
                  <a:pt x="26466" y="1907449"/>
                </a:lnTo>
                <a:lnTo>
                  <a:pt x="19051" y="1905952"/>
                </a:lnTo>
                <a:close/>
              </a:path>
              <a:path w="38100" h="4765040">
                <a:moveTo>
                  <a:pt x="19051" y="1982190"/>
                </a:moveTo>
                <a:lnTo>
                  <a:pt x="11636" y="1983687"/>
                </a:lnTo>
                <a:lnTo>
                  <a:pt x="5581" y="1987769"/>
                </a:lnTo>
                <a:lnTo>
                  <a:pt x="1498" y="1993825"/>
                </a:lnTo>
                <a:lnTo>
                  <a:pt x="1" y="2001278"/>
                </a:lnTo>
                <a:lnTo>
                  <a:pt x="1498" y="2008693"/>
                </a:lnTo>
                <a:lnTo>
                  <a:pt x="5581" y="2014748"/>
                </a:lnTo>
                <a:lnTo>
                  <a:pt x="11636" y="2018831"/>
                </a:lnTo>
                <a:lnTo>
                  <a:pt x="19051" y="2020328"/>
                </a:lnTo>
                <a:lnTo>
                  <a:pt x="26466" y="2018831"/>
                </a:lnTo>
                <a:lnTo>
                  <a:pt x="32521" y="2014748"/>
                </a:lnTo>
                <a:lnTo>
                  <a:pt x="36604" y="2008693"/>
                </a:lnTo>
                <a:lnTo>
                  <a:pt x="38101" y="2001240"/>
                </a:lnTo>
                <a:lnTo>
                  <a:pt x="36604" y="1993825"/>
                </a:lnTo>
                <a:lnTo>
                  <a:pt x="32521" y="1987769"/>
                </a:lnTo>
                <a:lnTo>
                  <a:pt x="26466" y="1983687"/>
                </a:lnTo>
                <a:lnTo>
                  <a:pt x="19051" y="1982190"/>
                </a:lnTo>
                <a:close/>
              </a:path>
              <a:path w="38100" h="4765040">
                <a:moveTo>
                  <a:pt x="19051" y="2058427"/>
                </a:moveTo>
                <a:lnTo>
                  <a:pt x="11636" y="2059924"/>
                </a:lnTo>
                <a:lnTo>
                  <a:pt x="5581" y="2064007"/>
                </a:lnTo>
                <a:lnTo>
                  <a:pt x="1498" y="2070062"/>
                </a:lnTo>
                <a:lnTo>
                  <a:pt x="1" y="2077516"/>
                </a:lnTo>
                <a:lnTo>
                  <a:pt x="1498" y="2084931"/>
                </a:lnTo>
                <a:lnTo>
                  <a:pt x="5581" y="2090987"/>
                </a:lnTo>
                <a:lnTo>
                  <a:pt x="11636" y="2095069"/>
                </a:lnTo>
                <a:lnTo>
                  <a:pt x="19051" y="2096566"/>
                </a:lnTo>
                <a:lnTo>
                  <a:pt x="26466" y="2095069"/>
                </a:lnTo>
                <a:lnTo>
                  <a:pt x="32521" y="2090987"/>
                </a:lnTo>
                <a:lnTo>
                  <a:pt x="36604" y="2084931"/>
                </a:lnTo>
                <a:lnTo>
                  <a:pt x="38101" y="2077477"/>
                </a:lnTo>
                <a:lnTo>
                  <a:pt x="36604" y="2070062"/>
                </a:lnTo>
                <a:lnTo>
                  <a:pt x="32521" y="2064007"/>
                </a:lnTo>
                <a:lnTo>
                  <a:pt x="26466" y="2059924"/>
                </a:lnTo>
                <a:lnTo>
                  <a:pt x="19051" y="2058427"/>
                </a:lnTo>
                <a:close/>
              </a:path>
              <a:path w="38100" h="4765040">
                <a:moveTo>
                  <a:pt x="19051" y="2134665"/>
                </a:moveTo>
                <a:lnTo>
                  <a:pt x="11636" y="2136162"/>
                </a:lnTo>
                <a:lnTo>
                  <a:pt x="5581" y="2140245"/>
                </a:lnTo>
                <a:lnTo>
                  <a:pt x="1498" y="2146300"/>
                </a:lnTo>
                <a:lnTo>
                  <a:pt x="1" y="2153753"/>
                </a:lnTo>
                <a:lnTo>
                  <a:pt x="1498" y="2161169"/>
                </a:lnTo>
                <a:lnTo>
                  <a:pt x="5581" y="2167224"/>
                </a:lnTo>
                <a:lnTo>
                  <a:pt x="11636" y="2171306"/>
                </a:lnTo>
                <a:lnTo>
                  <a:pt x="19051" y="2172803"/>
                </a:lnTo>
                <a:lnTo>
                  <a:pt x="26466" y="2171306"/>
                </a:lnTo>
                <a:lnTo>
                  <a:pt x="32521" y="2167224"/>
                </a:lnTo>
                <a:lnTo>
                  <a:pt x="36604" y="2161169"/>
                </a:lnTo>
                <a:lnTo>
                  <a:pt x="38101" y="2153715"/>
                </a:lnTo>
                <a:lnTo>
                  <a:pt x="36604" y="2146300"/>
                </a:lnTo>
                <a:lnTo>
                  <a:pt x="32521" y="2140245"/>
                </a:lnTo>
                <a:lnTo>
                  <a:pt x="26466" y="2136162"/>
                </a:lnTo>
                <a:lnTo>
                  <a:pt x="19051" y="2134665"/>
                </a:lnTo>
                <a:close/>
              </a:path>
              <a:path w="38100" h="4765040">
                <a:moveTo>
                  <a:pt x="19051" y="2210903"/>
                </a:moveTo>
                <a:lnTo>
                  <a:pt x="11636" y="2212400"/>
                </a:lnTo>
                <a:lnTo>
                  <a:pt x="5581" y="2216483"/>
                </a:lnTo>
                <a:lnTo>
                  <a:pt x="1498" y="2222538"/>
                </a:lnTo>
                <a:lnTo>
                  <a:pt x="1" y="2229991"/>
                </a:lnTo>
                <a:lnTo>
                  <a:pt x="1498" y="2237406"/>
                </a:lnTo>
                <a:lnTo>
                  <a:pt x="5581" y="2243461"/>
                </a:lnTo>
                <a:lnTo>
                  <a:pt x="11636" y="2247544"/>
                </a:lnTo>
                <a:lnTo>
                  <a:pt x="19051" y="2249041"/>
                </a:lnTo>
                <a:lnTo>
                  <a:pt x="26466" y="2247544"/>
                </a:lnTo>
                <a:lnTo>
                  <a:pt x="32521" y="2243461"/>
                </a:lnTo>
                <a:lnTo>
                  <a:pt x="36604" y="2237406"/>
                </a:lnTo>
                <a:lnTo>
                  <a:pt x="38101" y="2229953"/>
                </a:lnTo>
                <a:lnTo>
                  <a:pt x="36604" y="2222538"/>
                </a:lnTo>
                <a:lnTo>
                  <a:pt x="32521" y="2216483"/>
                </a:lnTo>
                <a:lnTo>
                  <a:pt x="26466" y="2212400"/>
                </a:lnTo>
                <a:lnTo>
                  <a:pt x="19051" y="2210903"/>
                </a:lnTo>
                <a:close/>
              </a:path>
              <a:path w="38100" h="4765040">
                <a:moveTo>
                  <a:pt x="19051" y="2287141"/>
                </a:moveTo>
                <a:lnTo>
                  <a:pt x="11636" y="2288638"/>
                </a:lnTo>
                <a:lnTo>
                  <a:pt x="5581" y="2292721"/>
                </a:lnTo>
                <a:lnTo>
                  <a:pt x="1498" y="2298776"/>
                </a:lnTo>
                <a:lnTo>
                  <a:pt x="1" y="2306229"/>
                </a:lnTo>
                <a:lnTo>
                  <a:pt x="1498" y="2313644"/>
                </a:lnTo>
                <a:lnTo>
                  <a:pt x="5581" y="2319700"/>
                </a:lnTo>
                <a:lnTo>
                  <a:pt x="11636" y="2323782"/>
                </a:lnTo>
                <a:lnTo>
                  <a:pt x="19051" y="2325279"/>
                </a:lnTo>
                <a:lnTo>
                  <a:pt x="26466" y="2323782"/>
                </a:lnTo>
                <a:lnTo>
                  <a:pt x="32521" y="2319700"/>
                </a:lnTo>
                <a:lnTo>
                  <a:pt x="36604" y="2313644"/>
                </a:lnTo>
                <a:lnTo>
                  <a:pt x="38101" y="2306191"/>
                </a:lnTo>
                <a:lnTo>
                  <a:pt x="36604" y="2298776"/>
                </a:lnTo>
                <a:lnTo>
                  <a:pt x="32521" y="2292721"/>
                </a:lnTo>
                <a:lnTo>
                  <a:pt x="26466" y="2288638"/>
                </a:lnTo>
                <a:lnTo>
                  <a:pt x="19051" y="2287141"/>
                </a:lnTo>
                <a:close/>
              </a:path>
              <a:path w="38100" h="4765040">
                <a:moveTo>
                  <a:pt x="19051" y="2363379"/>
                </a:moveTo>
                <a:lnTo>
                  <a:pt x="11636" y="2364876"/>
                </a:lnTo>
                <a:lnTo>
                  <a:pt x="5581" y="2368959"/>
                </a:lnTo>
                <a:lnTo>
                  <a:pt x="1498" y="2375014"/>
                </a:lnTo>
                <a:lnTo>
                  <a:pt x="1" y="2382467"/>
                </a:lnTo>
                <a:lnTo>
                  <a:pt x="1498" y="2389882"/>
                </a:lnTo>
                <a:lnTo>
                  <a:pt x="5581" y="2395938"/>
                </a:lnTo>
                <a:lnTo>
                  <a:pt x="11636" y="2400020"/>
                </a:lnTo>
                <a:lnTo>
                  <a:pt x="19051" y="2401517"/>
                </a:lnTo>
                <a:lnTo>
                  <a:pt x="26466" y="2400020"/>
                </a:lnTo>
                <a:lnTo>
                  <a:pt x="32521" y="2395938"/>
                </a:lnTo>
                <a:lnTo>
                  <a:pt x="36604" y="2389882"/>
                </a:lnTo>
                <a:lnTo>
                  <a:pt x="38101" y="2382429"/>
                </a:lnTo>
                <a:lnTo>
                  <a:pt x="36604" y="2375014"/>
                </a:lnTo>
                <a:lnTo>
                  <a:pt x="32521" y="2368959"/>
                </a:lnTo>
                <a:lnTo>
                  <a:pt x="26466" y="2364876"/>
                </a:lnTo>
                <a:lnTo>
                  <a:pt x="19051" y="2363379"/>
                </a:lnTo>
                <a:close/>
              </a:path>
              <a:path w="38100" h="4765040">
                <a:moveTo>
                  <a:pt x="19051" y="2439617"/>
                </a:moveTo>
                <a:lnTo>
                  <a:pt x="11636" y="2441115"/>
                </a:lnTo>
                <a:lnTo>
                  <a:pt x="5581" y="2445197"/>
                </a:lnTo>
                <a:lnTo>
                  <a:pt x="1498" y="2451252"/>
                </a:lnTo>
                <a:lnTo>
                  <a:pt x="1" y="2458706"/>
                </a:lnTo>
                <a:lnTo>
                  <a:pt x="1498" y="2466121"/>
                </a:lnTo>
                <a:lnTo>
                  <a:pt x="5581" y="2472176"/>
                </a:lnTo>
                <a:lnTo>
                  <a:pt x="11636" y="2476258"/>
                </a:lnTo>
                <a:lnTo>
                  <a:pt x="19051" y="2477756"/>
                </a:lnTo>
                <a:lnTo>
                  <a:pt x="26466" y="2476258"/>
                </a:lnTo>
                <a:lnTo>
                  <a:pt x="32521" y="2472176"/>
                </a:lnTo>
                <a:lnTo>
                  <a:pt x="36604" y="2466121"/>
                </a:lnTo>
                <a:lnTo>
                  <a:pt x="38101" y="2458667"/>
                </a:lnTo>
                <a:lnTo>
                  <a:pt x="36604" y="2451252"/>
                </a:lnTo>
                <a:lnTo>
                  <a:pt x="32521" y="2445197"/>
                </a:lnTo>
                <a:lnTo>
                  <a:pt x="26466" y="2441115"/>
                </a:lnTo>
                <a:lnTo>
                  <a:pt x="19051" y="2439617"/>
                </a:lnTo>
                <a:close/>
              </a:path>
              <a:path w="38100" h="4765040">
                <a:moveTo>
                  <a:pt x="19051" y="2515856"/>
                </a:moveTo>
                <a:lnTo>
                  <a:pt x="11636" y="2517353"/>
                </a:lnTo>
                <a:lnTo>
                  <a:pt x="5581" y="2521435"/>
                </a:lnTo>
                <a:lnTo>
                  <a:pt x="1498" y="2527491"/>
                </a:lnTo>
                <a:lnTo>
                  <a:pt x="1" y="2534944"/>
                </a:lnTo>
                <a:lnTo>
                  <a:pt x="1498" y="2542359"/>
                </a:lnTo>
                <a:lnTo>
                  <a:pt x="5581" y="2548414"/>
                </a:lnTo>
                <a:lnTo>
                  <a:pt x="11636" y="2552497"/>
                </a:lnTo>
                <a:lnTo>
                  <a:pt x="19051" y="2553994"/>
                </a:lnTo>
                <a:lnTo>
                  <a:pt x="26466" y="2552497"/>
                </a:lnTo>
                <a:lnTo>
                  <a:pt x="32521" y="2548414"/>
                </a:lnTo>
                <a:lnTo>
                  <a:pt x="36604" y="2542359"/>
                </a:lnTo>
                <a:lnTo>
                  <a:pt x="38101" y="2534906"/>
                </a:lnTo>
                <a:lnTo>
                  <a:pt x="36604" y="2527491"/>
                </a:lnTo>
                <a:lnTo>
                  <a:pt x="32521" y="2521435"/>
                </a:lnTo>
                <a:lnTo>
                  <a:pt x="26466" y="2517353"/>
                </a:lnTo>
                <a:lnTo>
                  <a:pt x="19051" y="2515856"/>
                </a:lnTo>
                <a:close/>
              </a:path>
              <a:path w="38100" h="4765040">
                <a:moveTo>
                  <a:pt x="19051" y="2592094"/>
                </a:moveTo>
                <a:lnTo>
                  <a:pt x="11636" y="2593591"/>
                </a:lnTo>
                <a:lnTo>
                  <a:pt x="5581" y="2597673"/>
                </a:lnTo>
                <a:lnTo>
                  <a:pt x="1498" y="2603729"/>
                </a:lnTo>
                <a:lnTo>
                  <a:pt x="1" y="2611182"/>
                </a:lnTo>
                <a:lnTo>
                  <a:pt x="1498" y="2618597"/>
                </a:lnTo>
                <a:lnTo>
                  <a:pt x="5581" y="2624652"/>
                </a:lnTo>
                <a:lnTo>
                  <a:pt x="11636" y="2628735"/>
                </a:lnTo>
                <a:lnTo>
                  <a:pt x="19051" y="2630232"/>
                </a:lnTo>
                <a:lnTo>
                  <a:pt x="26466" y="2628735"/>
                </a:lnTo>
                <a:lnTo>
                  <a:pt x="32521" y="2624652"/>
                </a:lnTo>
                <a:lnTo>
                  <a:pt x="36604" y="2618597"/>
                </a:lnTo>
                <a:lnTo>
                  <a:pt x="38101" y="2611144"/>
                </a:lnTo>
                <a:lnTo>
                  <a:pt x="36604" y="2603729"/>
                </a:lnTo>
                <a:lnTo>
                  <a:pt x="32521" y="2597673"/>
                </a:lnTo>
                <a:lnTo>
                  <a:pt x="26466" y="2593591"/>
                </a:lnTo>
                <a:lnTo>
                  <a:pt x="19051" y="2592094"/>
                </a:lnTo>
                <a:close/>
              </a:path>
              <a:path w="38100" h="4765040">
                <a:moveTo>
                  <a:pt x="19051" y="2668332"/>
                </a:moveTo>
                <a:lnTo>
                  <a:pt x="11636" y="2669829"/>
                </a:lnTo>
                <a:lnTo>
                  <a:pt x="5581" y="2673911"/>
                </a:lnTo>
                <a:lnTo>
                  <a:pt x="1498" y="2679967"/>
                </a:lnTo>
                <a:lnTo>
                  <a:pt x="1" y="2687420"/>
                </a:lnTo>
                <a:lnTo>
                  <a:pt x="1498" y="2694835"/>
                </a:lnTo>
                <a:lnTo>
                  <a:pt x="5581" y="2700890"/>
                </a:lnTo>
                <a:lnTo>
                  <a:pt x="11636" y="2704973"/>
                </a:lnTo>
                <a:lnTo>
                  <a:pt x="19051" y="2706470"/>
                </a:lnTo>
                <a:lnTo>
                  <a:pt x="26466" y="2704973"/>
                </a:lnTo>
                <a:lnTo>
                  <a:pt x="32521" y="2700890"/>
                </a:lnTo>
                <a:lnTo>
                  <a:pt x="36604" y="2694835"/>
                </a:lnTo>
                <a:lnTo>
                  <a:pt x="38101" y="2687382"/>
                </a:lnTo>
                <a:lnTo>
                  <a:pt x="36604" y="2679967"/>
                </a:lnTo>
                <a:lnTo>
                  <a:pt x="32521" y="2673911"/>
                </a:lnTo>
                <a:lnTo>
                  <a:pt x="26466" y="2669829"/>
                </a:lnTo>
                <a:lnTo>
                  <a:pt x="19051" y="2668332"/>
                </a:lnTo>
                <a:close/>
              </a:path>
              <a:path w="38100" h="4765040">
                <a:moveTo>
                  <a:pt x="19051" y="2744570"/>
                </a:moveTo>
                <a:lnTo>
                  <a:pt x="11636" y="2746067"/>
                </a:lnTo>
                <a:lnTo>
                  <a:pt x="5581" y="2750150"/>
                </a:lnTo>
                <a:lnTo>
                  <a:pt x="1498" y="2756205"/>
                </a:lnTo>
                <a:lnTo>
                  <a:pt x="1" y="2763658"/>
                </a:lnTo>
                <a:lnTo>
                  <a:pt x="1498" y="2771073"/>
                </a:lnTo>
                <a:lnTo>
                  <a:pt x="5581" y="2777128"/>
                </a:lnTo>
                <a:lnTo>
                  <a:pt x="11636" y="2781211"/>
                </a:lnTo>
                <a:lnTo>
                  <a:pt x="19051" y="2782708"/>
                </a:lnTo>
                <a:lnTo>
                  <a:pt x="26466" y="2781211"/>
                </a:lnTo>
                <a:lnTo>
                  <a:pt x="32521" y="2777128"/>
                </a:lnTo>
                <a:lnTo>
                  <a:pt x="36604" y="2771073"/>
                </a:lnTo>
                <a:lnTo>
                  <a:pt x="38101" y="2763620"/>
                </a:lnTo>
                <a:lnTo>
                  <a:pt x="36604" y="2756205"/>
                </a:lnTo>
                <a:lnTo>
                  <a:pt x="32521" y="2750150"/>
                </a:lnTo>
                <a:lnTo>
                  <a:pt x="26466" y="2746067"/>
                </a:lnTo>
                <a:lnTo>
                  <a:pt x="19051" y="2744570"/>
                </a:lnTo>
                <a:close/>
              </a:path>
              <a:path w="38100" h="4765040">
                <a:moveTo>
                  <a:pt x="19051" y="2820808"/>
                </a:moveTo>
                <a:lnTo>
                  <a:pt x="11636" y="2822305"/>
                </a:lnTo>
                <a:lnTo>
                  <a:pt x="5581" y="2826387"/>
                </a:lnTo>
                <a:lnTo>
                  <a:pt x="1498" y="2832442"/>
                </a:lnTo>
                <a:lnTo>
                  <a:pt x="1" y="2839896"/>
                </a:lnTo>
                <a:lnTo>
                  <a:pt x="1498" y="2847311"/>
                </a:lnTo>
                <a:lnTo>
                  <a:pt x="5581" y="2853366"/>
                </a:lnTo>
                <a:lnTo>
                  <a:pt x="11636" y="2857449"/>
                </a:lnTo>
                <a:lnTo>
                  <a:pt x="19051" y="2858946"/>
                </a:lnTo>
                <a:lnTo>
                  <a:pt x="26466" y="2857449"/>
                </a:lnTo>
                <a:lnTo>
                  <a:pt x="32521" y="2853366"/>
                </a:lnTo>
                <a:lnTo>
                  <a:pt x="36604" y="2847311"/>
                </a:lnTo>
                <a:lnTo>
                  <a:pt x="38101" y="2839858"/>
                </a:lnTo>
                <a:lnTo>
                  <a:pt x="36604" y="2832442"/>
                </a:lnTo>
                <a:lnTo>
                  <a:pt x="32521" y="2826387"/>
                </a:lnTo>
                <a:lnTo>
                  <a:pt x="26466" y="2822305"/>
                </a:lnTo>
                <a:lnTo>
                  <a:pt x="19051" y="2820808"/>
                </a:lnTo>
                <a:close/>
              </a:path>
              <a:path w="38100" h="4765040">
                <a:moveTo>
                  <a:pt x="19051" y="2897046"/>
                </a:moveTo>
                <a:lnTo>
                  <a:pt x="11636" y="2898543"/>
                </a:lnTo>
                <a:lnTo>
                  <a:pt x="5581" y="2902625"/>
                </a:lnTo>
                <a:lnTo>
                  <a:pt x="1498" y="2908681"/>
                </a:lnTo>
                <a:lnTo>
                  <a:pt x="1" y="2916134"/>
                </a:lnTo>
                <a:lnTo>
                  <a:pt x="1498" y="2923549"/>
                </a:lnTo>
                <a:lnTo>
                  <a:pt x="5581" y="2929604"/>
                </a:lnTo>
                <a:lnTo>
                  <a:pt x="11636" y="2933687"/>
                </a:lnTo>
                <a:lnTo>
                  <a:pt x="19051" y="2935184"/>
                </a:lnTo>
                <a:lnTo>
                  <a:pt x="26466" y="2933687"/>
                </a:lnTo>
                <a:lnTo>
                  <a:pt x="32521" y="2929604"/>
                </a:lnTo>
                <a:lnTo>
                  <a:pt x="36604" y="2923549"/>
                </a:lnTo>
                <a:lnTo>
                  <a:pt x="38101" y="2916096"/>
                </a:lnTo>
                <a:lnTo>
                  <a:pt x="36604" y="2908681"/>
                </a:lnTo>
                <a:lnTo>
                  <a:pt x="32521" y="2902625"/>
                </a:lnTo>
                <a:lnTo>
                  <a:pt x="26466" y="2898543"/>
                </a:lnTo>
                <a:lnTo>
                  <a:pt x="19051" y="2897046"/>
                </a:lnTo>
                <a:close/>
              </a:path>
              <a:path w="38100" h="4765040">
                <a:moveTo>
                  <a:pt x="19051" y="2973284"/>
                </a:moveTo>
                <a:lnTo>
                  <a:pt x="11636" y="2974781"/>
                </a:lnTo>
                <a:lnTo>
                  <a:pt x="5581" y="2978863"/>
                </a:lnTo>
                <a:lnTo>
                  <a:pt x="1498" y="2984919"/>
                </a:lnTo>
                <a:lnTo>
                  <a:pt x="1" y="2992371"/>
                </a:lnTo>
                <a:lnTo>
                  <a:pt x="1498" y="2999786"/>
                </a:lnTo>
                <a:lnTo>
                  <a:pt x="5581" y="3005842"/>
                </a:lnTo>
                <a:lnTo>
                  <a:pt x="11636" y="3009924"/>
                </a:lnTo>
                <a:lnTo>
                  <a:pt x="19051" y="3011421"/>
                </a:lnTo>
                <a:lnTo>
                  <a:pt x="26466" y="3009924"/>
                </a:lnTo>
                <a:lnTo>
                  <a:pt x="32521" y="3005842"/>
                </a:lnTo>
                <a:lnTo>
                  <a:pt x="36604" y="2999786"/>
                </a:lnTo>
                <a:lnTo>
                  <a:pt x="38101" y="2992334"/>
                </a:lnTo>
                <a:lnTo>
                  <a:pt x="36604" y="2984919"/>
                </a:lnTo>
                <a:lnTo>
                  <a:pt x="32521" y="2978863"/>
                </a:lnTo>
                <a:lnTo>
                  <a:pt x="26466" y="2974781"/>
                </a:lnTo>
                <a:lnTo>
                  <a:pt x="19051" y="2973284"/>
                </a:lnTo>
                <a:close/>
              </a:path>
              <a:path w="38100" h="4765040">
                <a:moveTo>
                  <a:pt x="19051" y="3049521"/>
                </a:moveTo>
                <a:lnTo>
                  <a:pt x="11636" y="3051018"/>
                </a:lnTo>
                <a:lnTo>
                  <a:pt x="5581" y="3055101"/>
                </a:lnTo>
                <a:lnTo>
                  <a:pt x="1498" y="3061156"/>
                </a:lnTo>
                <a:lnTo>
                  <a:pt x="1" y="3068609"/>
                </a:lnTo>
                <a:lnTo>
                  <a:pt x="1498" y="3076025"/>
                </a:lnTo>
                <a:lnTo>
                  <a:pt x="5581" y="3082080"/>
                </a:lnTo>
                <a:lnTo>
                  <a:pt x="11636" y="3086162"/>
                </a:lnTo>
                <a:lnTo>
                  <a:pt x="19051" y="3087659"/>
                </a:lnTo>
                <a:lnTo>
                  <a:pt x="26466" y="3086162"/>
                </a:lnTo>
                <a:lnTo>
                  <a:pt x="32521" y="3082080"/>
                </a:lnTo>
                <a:lnTo>
                  <a:pt x="36604" y="3076025"/>
                </a:lnTo>
                <a:lnTo>
                  <a:pt x="38101" y="3068571"/>
                </a:lnTo>
                <a:lnTo>
                  <a:pt x="36604" y="3061156"/>
                </a:lnTo>
                <a:lnTo>
                  <a:pt x="32521" y="3055101"/>
                </a:lnTo>
                <a:lnTo>
                  <a:pt x="26466" y="3051018"/>
                </a:lnTo>
                <a:lnTo>
                  <a:pt x="19051" y="3049521"/>
                </a:lnTo>
                <a:close/>
              </a:path>
              <a:path w="38100" h="4765040">
                <a:moveTo>
                  <a:pt x="19051" y="3125759"/>
                </a:moveTo>
                <a:lnTo>
                  <a:pt x="11636" y="3127256"/>
                </a:lnTo>
                <a:lnTo>
                  <a:pt x="5581" y="3131339"/>
                </a:lnTo>
                <a:lnTo>
                  <a:pt x="1498" y="3137394"/>
                </a:lnTo>
                <a:lnTo>
                  <a:pt x="1" y="3144847"/>
                </a:lnTo>
                <a:lnTo>
                  <a:pt x="1498" y="3152263"/>
                </a:lnTo>
                <a:lnTo>
                  <a:pt x="5581" y="3158318"/>
                </a:lnTo>
                <a:lnTo>
                  <a:pt x="11636" y="3162400"/>
                </a:lnTo>
                <a:lnTo>
                  <a:pt x="19051" y="3163897"/>
                </a:lnTo>
                <a:lnTo>
                  <a:pt x="26466" y="3162400"/>
                </a:lnTo>
                <a:lnTo>
                  <a:pt x="32521" y="3158318"/>
                </a:lnTo>
                <a:lnTo>
                  <a:pt x="36604" y="3152263"/>
                </a:lnTo>
                <a:lnTo>
                  <a:pt x="38101" y="3144809"/>
                </a:lnTo>
                <a:lnTo>
                  <a:pt x="36604" y="3137394"/>
                </a:lnTo>
                <a:lnTo>
                  <a:pt x="32521" y="3131339"/>
                </a:lnTo>
                <a:lnTo>
                  <a:pt x="26466" y="3127256"/>
                </a:lnTo>
                <a:lnTo>
                  <a:pt x="19051" y="3125759"/>
                </a:lnTo>
                <a:close/>
              </a:path>
              <a:path w="38100" h="4765040">
                <a:moveTo>
                  <a:pt x="19051" y="3201997"/>
                </a:moveTo>
                <a:lnTo>
                  <a:pt x="11636" y="3203494"/>
                </a:lnTo>
                <a:lnTo>
                  <a:pt x="5581" y="3207577"/>
                </a:lnTo>
                <a:lnTo>
                  <a:pt x="1498" y="3213632"/>
                </a:lnTo>
                <a:lnTo>
                  <a:pt x="1" y="3221085"/>
                </a:lnTo>
                <a:lnTo>
                  <a:pt x="1498" y="3228500"/>
                </a:lnTo>
                <a:lnTo>
                  <a:pt x="5581" y="3234556"/>
                </a:lnTo>
                <a:lnTo>
                  <a:pt x="11636" y="3238638"/>
                </a:lnTo>
                <a:lnTo>
                  <a:pt x="19051" y="3240135"/>
                </a:lnTo>
                <a:lnTo>
                  <a:pt x="26466" y="3238638"/>
                </a:lnTo>
                <a:lnTo>
                  <a:pt x="32521" y="3234556"/>
                </a:lnTo>
                <a:lnTo>
                  <a:pt x="36604" y="3228500"/>
                </a:lnTo>
                <a:lnTo>
                  <a:pt x="38101" y="3221047"/>
                </a:lnTo>
                <a:lnTo>
                  <a:pt x="36604" y="3213632"/>
                </a:lnTo>
                <a:lnTo>
                  <a:pt x="32521" y="3207577"/>
                </a:lnTo>
                <a:lnTo>
                  <a:pt x="26466" y="3203494"/>
                </a:lnTo>
                <a:lnTo>
                  <a:pt x="19051" y="3201997"/>
                </a:lnTo>
                <a:close/>
              </a:path>
              <a:path w="38100" h="4765040">
                <a:moveTo>
                  <a:pt x="19051" y="3278235"/>
                </a:moveTo>
                <a:lnTo>
                  <a:pt x="11636" y="3279732"/>
                </a:lnTo>
                <a:lnTo>
                  <a:pt x="5581" y="3283815"/>
                </a:lnTo>
                <a:lnTo>
                  <a:pt x="1498" y="3289870"/>
                </a:lnTo>
                <a:lnTo>
                  <a:pt x="1" y="3297323"/>
                </a:lnTo>
                <a:lnTo>
                  <a:pt x="1498" y="3304738"/>
                </a:lnTo>
                <a:lnTo>
                  <a:pt x="5581" y="3310794"/>
                </a:lnTo>
                <a:lnTo>
                  <a:pt x="11636" y="3314876"/>
                </a:lnTo>
                <a:lnTo>
                  <a:pt x="19051" y="3316373"/>
                </a:lnTo>
                <a:lnTo>
                  <a:pt x="26466" y="3314876"/>
                </a:lnTo>
                <a:lnTo>
                  <a:pt x="32521" y="3310794"/>
                </a:lnTo>
                <a:lnTo>
                  <a:pt x="36604" y="3304738"/>
                </a:lnTo>
                <a:lnTo>
                  <a:pt x="38101" y="3297285"/>
                </a:lnTo>
                <a:lnTo>
                  <a:pt x="36604" y="3289870"/>
                </a:lnTo>
                <a:lnTo>
                  <a:pt x="32521" y="3283815"/>
                </a:lnTo>
                <a:lnTo>
                  <a:pt x="26466" y="3279732"/>
                </a:lnTo>
                <a:lnTo>
                  <a:pt x="19051" y="3278235"/>
                </a:lnTo>
                <a:close/>
              </a:path>
              <a:path w="38100" h="4765040">
                <a:moveTo>
                  <a:pt x="19051" y="3354473"/>
                </a:moveTo>
                <a:lnTo>
                  <a:pt x="11636" y="3355970"/>
                </a:lnTo>
                <a:lnTo>
                  <a:pt x="5581" y="3360053"/>
                </a:lnTo>
                <a:lnTo>
                  <a:pt x="1498" y="3366108"/>
                </a:lnTo>
                <a:lnTo>
                  <a:pt x="1" y="3373561"/>
                </a:lnTo>
                <a:lnTo>
                  <a:pt x="1498" y="3380976"/>
                </a:lnTo>
                <a:lnTo>
                  <a:pt x="5581" y="3387032"/>
                </a:lnTo>
                <a:lnTo>
                  <a:pt x="11636" y="3391114"/>
                </a:lnTo>
                <a:lnTo>
                  <a:pt x="19051" y="3392611"/>
                </a:lnTo>
                <a:lnTo>
                  <a:pt x="26466" y="3391114"/>
                </a:lnTo>
                <a:lnTo>
                  <a:pt x="32521" y="3387032"/>
                </a:lnTo>
                <a:lnTo>
                  <a:pt x="36604" y="3380976"/>
                </a:lnTo>
                <a:lnTo>
                  <a:pt x="38101" y="3373523"/>
                </a:lnTo>
                <a:lnTo>
                  <a:pt x="36604" y="3366108"/>
                </a:lnTo>
                <a:lnTo>
                  <a:pt x="32521" y="3360053"/>
                </a:lnTo>
                <a:lnTo>
                  <a:pt x="26466" y="3355970"/>
                </a:lnTo>
                <a:lnTo>
                  <a:pt x="19051" y="3354473"/>
                </a:lnTo>
                <a:close/>
              </a:path>
              <a:path w="38100" h="4765040">
                <a:moveTo>
                  <a:pt x="19051" y="3430711"/>
                </a:moveTo>
                <a:lnTo>
                  <a:pt x="11636" y="3432209"/>
                </a:lnTo>
                <a:lnTo>
                  <a:pt x="5581" y="3436291"/>
                </a:lnTo>
                <a:lnTo>
                  <a:pt x="1498" y="3442346"/>
                </a:lnTo>
                <a:lnTo>
                  <a:pt x="1" y="3449800"/>
                </a:lnTo>
                <a:lnTo>
                  <a:pt x="1498" y="3457215"/>
                </a:lnTo>
                <a:lnTo>
                  <a:pt x="5581" y="3463270"/>
                </a:lnTo>
                <a:lnTo>
                  <a:pt x="11636" y="3467352"/>
                </a:lnTo>
                <a:lnTo>
                  <a:pt x="19051" y="3468850"/>
                </a:lnTo>
                <a:lnTo>
                  <a:pt x="26466" y="3467352"/>
                </a:lnTo>
                <a:lnTo>
                  <a:pt x="32521" y="3463270"/>
                </a:lnTo>
                <a:lnTo>
                  <a:pt x="36604" y="3457215"/>
                </a:lnTo>
                <a:lnTo>
                  <a:pt x="38101" y="3449761"/>
                </a:lnTo>
                <a:lnTo>
                  <a:pt x="36604" y="3442346"/>
                </a:lnTo>
                <a:lnTo>
                  <a:pt x="32521" y="3436291"/>
                </a:lnTo>
                <a:lnTo>
                  <a:pt x="26466" y="3432209"/>
                </a:lnTo>
                <a:lnTo>
                  <a:pt x="19051" y="3430711"/>
                </a:lnTo>
                <a:close/>
              </a:path>
              <a:path w="38100" h="4765040">
                <a:moveTo>
                  <a:pt x="19051" y="3506950"/>
                </a:moveTo>
                <a:lnTo>
                  <a:pt x="11636" y="3508447"/>
                </a:lnTo>
                <a:lnTo>
                  <a:pt x="5581" y="3512529"/>
                </a:lnTo>
                <a:lnTo>
                  <a:pt x="1498" y="3518585"/>
                </a:lnTo>
                <a:lnTo>
                  <a:pt x="1" y="3526038"/>
                </a:lnTo>
                <a:lnTo>
                  <a:pt x="1498" y="3533453"/>
                </a:lnTo>
                <a:lnTo>
                  <a:pt x="5581" y="3539508"/>
                </a:lnTo>
                <a:lnTo>
                  <a:pt x="11636" y="3543591"/>
                </a:lnTo>
                <a:lnTo>
                  <a:pt x="19051" y="3545088"/>
                </a:lnTo>
                <a:lnTo>
                  <a:pt x="26466" y="3543591"/>
                </a:lnTo>
                <a:lnTo>
                  <a:pt x="32521" y="3539508"/>
                </a:lnTo>
                <a:lnTo>
                  <a:pt x="36604" y="3533453"/>
                </a:lnTo>
                <a:lnTo>
                  <a:pt x="38101" y="3526000"/>
                </a:lnTo>
                <a:lnTo>
                  <a:pt x="36604" y="3518585"/>
                </a:lnTo>
                <a:lnTo>
                  <a:pt x="32521" y="3512529"/>
                </a:lnTo>
                <a:lnTo>
                  <a:pt x="26466" y="3508447"/>
                </a:lnTo>
                <a:lnTo>
                  <a:pt x="19051" y="3506950"/>
                </a:lnTo>
                <a:close/>
              </a:path>
              <a:path w="38100" h="4765040">
                <a:moveTo>
                  <a:pt x="19051" y="3583188"/>
                </a:moveTo>
                <a:lnTo>
                  <a:pt x="11636" y="3584685"/>
                </a:lnTo>
                <a:lnTo>
                  <a:pt x="5581" y="3588767"/>
                </a:lnTo>
                <a:lnTo>
                  <a:pt x="1498" y="3594823"/>
                </a:lnTo>
                <a:lnTo>
                  <a:pt x="1" y="3602276"/>
                </a:lnTo>
                <a:lnTo>
                  <a:pt x="1498" y="3609691"/>
                </a:lnTo>
                <a:lnTo>
                  <a:pt x="5581" y="3615746"/>
                </a:lnTo>
                <a:lnTo>
                  <a:pt x="11636" y="3619829"/>
                </a:lnTo>
                <a:lnTo>
                  <a:pt x="19051" y="3621326"/>
                </a:lnTo>
                <a:lnTo>
                  <a:pt x="26466" y="3619829"/>
                </a:lnTo>
                <a:lnTo>
                  <a:pt x="32521" y="3615746"/>
                </a:lnTo>
                <a:lnTo>
                  <a:pt x="36604" y="3609691"/>
                </a:lnTo>
                <a:lnTo>
                  <a:pt x="38101" y="3602238"/>
                </a:lnTo>
                <a:lnTo>
                  <a:pt x="36604" y="3594823"/>
                </a:lnTo>
                <a:lnTo>
                  <a:pt x="32521" y="3588767"/>
                </a:lnTo>
                <a:lnTo>
                  <a:pt x="26466" y="3584685"/>
                </a:lnTo>
                <a:lnTo>
                  <a:pt x="19051" y="3583188"/>
                </a:lnTo>
                <a:close/>
              </a:path>
              <a:path w="38100" h="4765040">
                <a:moveTo>
                  <a:pt x="19051" y="3659426"/>
                </a:moveTo>
                <a:lnTo>
                  <a:pt x="11636" y="3660923"/>
                </a:lnTo>
                <a:lnTo>
                  <a:pt x="5581" y="3665006"/>
                </a:lnTo>
                <a:lnTo>
                  <a:pt x="1498" y="3671061"/>
                </a:lnTo>
                <a:lnTo>
                  <a:pt x="1" y="3678514"/>
                </a:lnTo>
                <a:lnTo>
                  <a:pt x="1498" y="3685929"/>
                </a:lnTo>
                <a:lnTo>
                  <a:pt x="5581" y="3691984"/>
                </a:lnTo>
                <a:lnTo>
                  <a:pt x="11636" y="3696067"/>
                </a:lnTo>
                <a:lnTo>
                  <a:pt x="19051" y="3697564"/>
                </a:lnTo>
                <a:lnTo>
                  <a:pt x="26466" y="3696067"/>
                </a:lnTo>
                <a:lnTo>
                  <a:pt x="32521" y="3691984"/>
                </a:lnTo>
                <a:lnTo>
                  <a:pt x="36604" y="3685929"/>
                </a:lnTo>
                <a:lnTo>
                  <a:pt x="38101" y="3678476"/>
                </a:lnTo>
                <a:lnTo>
                  <a:pt x="36604" y="3671061"/>
                </a:lnTo>
                <a:lnTo>
                  <a:pt x="32521" y="3665006"/>
                </a:lnTo>
                <a:lnTo>
                  <a:pt x="26466" y="3660923"/>
                </a:lnTo>
                <a:lnTo>
                  <a:pt x="19051" y="3659426"/>
                </a:lnTo>
                <a:close/>
              </a:path>
              <a:path w="38100" h="4765040">
                <a:moveTo>
                  <a:pt x="19051" y="3735664"/>
                </a:moveTo>
                <a:lnTo>
                  <a:pt x="11636" y="3737161"/>
                </a:lnTo>
                <a:lnTo>
                  <a:pt x="5581" y="3741243"/>
                </a:lnTo>
                <a:lnTo>
                  <a:pt x="1498" y="3747298"/>
                </a:lnTo>
                <a:lnTo>
                  <a:pt x="1" y="3754752"/>
                </a:lnTo>
                <a:lnTo>
                  <a:pt x="1498" y="3762167"/>
                </a:lnTo>
                <a:lnTo>
                  <a:pt x="5581" y="3768222"/>
                </a:lnTo>
                <a:lnTo>
                  <a:pt x="11636" y="3772305"/>
                </a:lnTo>
                <a:lnTo>
                  <a:pt x="19051" y="3773802"/>
                </a:lnTo>
                <a:lnTo>
                  <a:pt x="26466" y="3772305"/>
                </a:lnTo>
                <a:lnTo>
                  <a:pt x="32521" y="3768222"/>
                </a:lnTo>
                <a:lnTo>
                  <a:pt x="36604" y="3762167"/>
                </a:lnTo>
                <a:lnTo>
                  <a:pt x="38101" y="3754714"/>
                </a:lnTo>
                <a:lnTo>
                  <a:pt x="36604" y="3747298"/>
                </a:lnTo>
                <a:lnTo>
                  <a:pt x="32521" y="3741243"/>
                </a:lnTo>
                <a:lnTo>
                  <a:pt x="26466" y="3737161"/>
                </a:lnTo>
                <a:lnTo>
                  <a:pt x="19051" y="3735664"/>
                </a:lnTo>
                <a:close/>
              </a:path>
              <a:path w="38100" h="4765040">
                <a:moveTo>
                  <a:pt x="19051" y="3811902"/>
                </a:moveTo>
                <a:lnTo>
                  <a:pt x="11636" y="3813399"/>
                </a:lnTo>
                <a:lnTo>
                  <a:pt x="5581" y="3817481"/>
                </a:lnTo>
                <a:lnTo>
                  <a:pt x="1498" y="3823536"/>
                </a:lnTo>
                <a:lnTo>
                  <a:pt x="1" y="3830990"/>
                </a:lnTo>
                <a:lnTo>
                  <a:pt x="1498" y="3838405"/>
                </a:lnTo>
                <a:lnTo>
                  <a:pt x="5581" y="3844460"/>
                </a:lnTo>
                <a:lnTo>
                  <a:pt x="11636" y="3848543"/>
                </a:lnTo>
                <a:lnTo>
                  <a:pt x="19051" y="3850040"/>
                </a:lnTo>
                <a:lnTo>
                  <a:pt x="26466" y="3848543"/>
                </a:lnTo>
                <a:lnTo>
                  <a:pt x="32521" y="3844460"/>
                </a:lnTo>
                <a:lnTo>
                  <a:pt x="36604" y="3838405"/>
                </a:lnTo>
                <a:lnTo>
                  <a:pt x="38101" y="3830952"/>
                </a:lnTo>
                <a:lnTo>
                  <a:pt x="36604" y="3823536"/>
                </a:lnTo>
                <a:lnTo>
                  <a:pt x="32521" y="3817481"/>
                </a:lnTo>
                <a:lnTo>
                  <a:pt x="26466" y="3813399"/>
                </a:lnTo>
                <a:lnTo>
                  <a:pt x="19051" y="3811902"/>
                </a:lnTo>
                <a:close/>
              </a:path>
              <a:path w="38100" h="4765040">
                <a:moveTo>
                  <a:pt x="19051" y="3888140"/>
                </a:moveTo>
                <a:lnTo>
                  <a:pt x="11636" y="3889637"/>
                </a:lnTo>
                <a:lnTo>
                  <a:pt x="5581" y="3893719"/>
                </a:lnTo>
                <a:lnTo>
                  <a:pt x="1498" y="3899775"/>
                </a:lnTo>
                <a:lnTo>
                  <a:pt x="1" y="3907227"/>
                </a:lnTo>
                <a:lnTo>
                  <a:pt x="1498" y="3914642"/>
                </a:lnTo>
                <a:lnTo>
                  <a:pt x="5581" y="3920698"/>
                </a:lnTo>
                <a:lnTo>
                  <a:pt x="11636" y="3924780"/>
                </a:lnTo>
                <a:lnTo>
                  <a:pt x="19051" y="3926277"/>
                </a:lnTo>
                <a:lnTo>
                  <a:pt x="26466" y="3924780"/>
                </a:lnTo>
                <a:lnTo>
                  <a:pt x="32521" y="3920698"/>
                </a:lnTo>
                <a:lnTo>
                  <a:pt x="36604" y="3914642"/>
                </a:lnTo>
                <a:lnTo>
                  <a:pt x="38101" y="3907190"/>
                </a:lnTo>
                <a:lnTo>
                  <a:pt x="36604" y="3899775"/>
                </a:lnTo>
                <a:lnTo>
                  <a:pt x="32521" y="3893719"/>
                </a:lnTo>
                <a:lnTo>
                  <a:pt x="26466" y="3889637"/>
                </a:lnTo>
                <a:lnTo>
                  <a:pt x="19051" y="3888140"/>
                </a:lnTo>
                <a:close/>
              </a:path>
              <a:path w="38100" h="4765040">
                <a:moveTo>
                  <a:pt x="19051" y="3964377"/>
                </a:moveTo>
                <a:lnTo>
                  <a:pt x="11636" y="3965874"/>
                </a:lnTo>
                <a:lnTo>
                  <a:pt x="5581" y="3969957"/>
                </a:lnTo>
                <a:lnTo>
                  <a:pt x="1498" y="3976012"/>
                </a:lnTo>
                <a:lnTo>
                  <a:pt x="1" y="3983465"/>
                </a:lnTo>
                <a:lnTo>
                  <a:pt x="1498" y="3990881"/>
                </a:lnTo>
                <a:lnTo>
                  <a:pt x="5581" y="3996936"/>
                </a:lnTo>
                <a:lnTo>
                  <a:pt x="11636" y="4001018"/>
                </a:lnTo>
                <a:lnTo>
                  <a:pt x="19051" y="4002515"/>
                </a:lnTo>
                <a:lnTo>
                  <a:pt x="26466" y="4001018"/>
                </a:lnTo>
                <a:lnTo>
                  <a:pt x="32521" y="3996936"/>
                </a:lnTo>
                <a:lnTo>
                  <a:pt x="36604" y="3990881"/>
                </a:lnTo>
                <a:lnTo>
                  <a:pt x="38101" y="3983427"/>
                </a:lnTo>
                <a:lnTo>
                  <a:pt x="36604" y="3976012"/>
                </a:lnTo>
                <a:lnTo>
                  <a:pt x="32521" y="3969957"/>
                </a:lnTo>
                <a:lnTo>
                  <a:pt x="26466" y="3965874"/>
                </a:lnTo>
                <a:lnTo>
                  <a:pt x="19051" y="3964377"/>
                </a:lnTo>
                <a:close/>
              </a:path>
              <a:path w="38100" h="4765040">
                <a:moveTo>
                  <a:pt x="19051" y="4040615"/>
                </a:moveTo>
                <a:lnTo>
                  <a:pt x="11636" y="4042112"/>
                </a:lnTo>
                <a:lnTo>
                  <a:pt x="5581" y="4046195"/>
                </a:lnTo>
                <a:lnTo>
                  <a:pt x="1498" y="4052250"/>
                </a:lnTo>
                <a:lnTo>
                  <a:pt x="1" y="4059703"/>
                </a:lnTo>
                <a:lnTo>
                  <a:pt x="1498" y="4067119"/>
                </a:lnTo>
                <a:lnTo>
                  <a:pt x="5581" y="4073174"/>
                </a:lnTo>
                <a:lnTo>
                  <a:pt x="11636" y="4077256"/>
                </a:lnTo>
                <a:lnTo>
                  <a:pt x="19051" y="4078753"/>
                </a:lnTo>
                <a:lnTo>
                  <a:pt x="26466" y="4077256"/>
                </a:lnTo>
                <a:lnTo>
                  <a:pt x="32521" y="4073174"/>
                </a:lnTo>
                <a:lnTo>
                  <a:pt x="36604" y="4067119"/>
                </a:lnTo>
                <a:lnTo>
                  <a:pt x="38101" y="4059665"/>
                </a:lnTo>
                <a:lnTo>
                  <a:pt x="36604" y="4052250"/>
                </a:lnTo>
                <a:lnTo>
                  <a:pt x="32521" y="4046195"/>
                </a:lnTo>
                <a:lnTo>
                  <a:pt x="26466" y="4042112"/>
                </a:lnTo>
                <a:lnTo>
                  <a:pt x="19051" y="4040615"/>
                </a:lnTo>
                <a:close/>
              </a:path>
              <a:path w="38100" h="4765040">
                <a:moveTo>
                  <a:pt x="19051" y="4116853"/>
                </a:moveTo>
                <a:lnTo>
                  <a:pt x="11636" y="4118350"/>
                </a:lnTo>
                <a:lnTo>
                  <a:pt x="5581" y="4122433"/>
                </a:lnTo>
                <a:lnTo>
                  <a:pt x="1498" y="4128488"/>
                </a:lnTo>
                <a:lnTo>
                  <a:pt x="1" y="4135941"/>
                </a:lnTo>
                <a:lnTo>
                  <a:pt x="1498" y="4143356"/>
                </a:lnTo>
                <a:lnTo>
                  <a:pt x="5581" y="4149411"/>
                </a:lnTo>
                <a:lnTo>
                  <a:pt x="11636" y="4153494"/>
                </a:lnTo>
                <a:lnTo>
                  <a:pt x="19051" y="4154991"/>
                </a:lnTo>
                <a:lnTo>
                  <a:pt x="26466" y="4153494"/>
                </a:lnTo>
                <a:lnTo>
                  <a:pt x="32521" y="4149411"/>
                </a:lnTo>
                <a:lnTo>
                  <a:pt x="36604" y="4143356"/>
                </a:lnTo>
                <a:lnTo>
                  <a:pt x="38101" y="4135903"/>
                </a:lnTo>
                <a:lnTo>
                  <a:pt x="36604" y="4128488"/>
                </a:lnTo>
                <a:lnTo>
                  <a:pt x="32521" y="4122433"/>
                </a:lnTo>
                <a:lnTo>
                  <a:pt x="26466" y="4118350"/>
                </a:lnTo>
                <a:lnTo>
                  <a:pt x="19051" y="4116853"/>
                </a:lnTo>
                <a:close/>
              </a:path>
              <a:path w="38100" h="4765040">
                <a:moveTo>
                  <a:pt x="19051" y="4193091"/>
                </a:moveTo>
                <a:lnTo>
                  <a:pt x="11636" y="4194588"/>
                </a:lnTo>
                <a:lnTo>
                  <a:pt x="5581" y="4198671"/>
                </a:lnTo>
                <a:lnTo>
                  <a:pt x="1498" y="4204726"/>
                </a:lnTo>
                <a:lnTo>
                  <a:pt x="1" y="4212179"/>
                </a:lnTo>
                <a:lnTo>
                  <a:pt x="1498" y="4219594"/>
                </a:lnTo>
                <a:lnTo>
                  <a:pt x="5581" y="4225650"/>
                </a:lnTo>
                <a:lnTo>
                  <a:pt x="11636" y="4229732"/>
                </a:lnTo>
                <a:lnTo>
                  <a:pt x="19051" y="4231229"/>
                </a:lnTo>
                <a:lnTo>
                  <a:pt x="26466" y="4229732"/>
                </a:lnTo>
                <a:lnTo>
                  <a:pt x="32521" y="4225650"/>
                </a:lnTo>
                <a:lnTo>
                  <a:pt x="36604" y="4219594"/>
                </a:lnTo>
                <a:lnTo>
                  <a:pt x="38101" y="4212141"/>
                </a:lnTo>
                <a:lnTo>
                  <a:pt x="36604" y="4204726"/>
                </a:lnTo>
                <a:lnTo>
                  <a:pt x="32521" y="4198671"/>
                </a:lnTo>
                <a:lnTo>
                  <a:pt x="26466" y="4194588"/>
                </a:lnTo>
                <a:lnTo>
                  <a:pt x="19051" y="4193091"/>
                </a:lnTo>
                <a:close/>
              </a:path>
              <a:path w="38100" h="4765040">
                <a:moveTo>
                  <a:pt x="19051" y="4269329"/>
                </a:moveTo>
                <a:lnTo>
                  <a:pt x="11636" y="4270826"/>
                </a:lnTo>
                <a:lnTo>
                  <a:pt x="5581" y="4274909"/>
                </a:lnTo>
                <a:lnTo>
                  <a:pt x="1498" y="4280964"/>
                </a:lnTo>
                <a:lnTo>
                  <a:pt x="1" y="4288417"/>
                </a:lnTo>
                <a:lnTo>
                  <a:pt x="1498" y="4295832"/>
                </a:lnTo>
                <a:lnTo>
                  <a:pt x="5581" y="4301888"/>
                </a:lnTo>
                <a:lnTo>
                  <a:pt x="11636" y="4305970"/>
                </a:lnTo>
                <a:lnTo>
                  <a:pt x="19051" y="4307467"/>
                </a:lnTo>
                <a:lnTo>
                  <a:pt x="26466" y="4305970"/>
                </a:lnTo>
                <a:lnTo>
                  <a:pt x="32521" y="4301888"/>
                </a:lnTo>
                <a:lnTo>
                  <a:pt x="36604" y="4295832"/>
                </a:lnTo>
                <a:lnTo>
                  <a:pt x="38101" y="4288379"/>
                </a:lnTo>
                <a:lnTo>
                  <a:pt x="36604" y="4280964"/>
                </a:lnTo>
                <a:lnTo>
                  <a:pt x="32521" y="4274909"/>
                </a:lnTo>
                <a:lnTo>
                  <a:pt x="26466" y="4270826"/>
                </a:lnTo>
                <a:lnTo>
                  <a:pt x="19051" y="4269329"/>
                </a:lnTo>
                <a:close/>
              </a:path>
              <a:path w="38100" h="4765040">
                <a:moveTo>
                  <a:pt x="19051" y="4345567"/>
                </a:moveTo>
                <a:lnTo>
                  <a:pt x="11636" y="4347064"/>
                </a:lnTo>
                <a:lnTo>
                  <a:pt x="5581" y="4351147"/>
                </a:lnTo>
                <a:lnTo>
                  <a:pt x="1498" y="4357202"/>
                </a:lnTo>
                <a:lnTo>
                  <a:pt x="1" y="4364655"/>
                </a:lnTo>
                <a:lnTo>
                  <a:pt x="1498" y="4372070"/>
                </a:lnTo>
                <a:lnTo>
                  <a:pt x="5581" y="4378126"/>
                </a:lnTo>
                <a:lnTo>
                  <a:pt x="11636" y="4382208"/>
                </a:lnTo>
                <a:lnTo>
                  <a:pt x="19051" y="4383705"/>
                </a:lnTo>
                <a:lnTo>
                  <a:pt x="26466" y="4382208"/>
                </a:lnTo>
                <a:lnTo>
                  <a:pt x="32521" y="4378126"/>
                </a:lnTo>
                <a:lnTo>
                  <a:pt x="36604" y="4372070"/>
                </a:lnTo>
                <a:lnTo>
                  <a:pt x="38101" y="4364617"/>
                </a:lnTo>
                <a:lnTo>
                  <a:pt x="36604" y="4357202"/>
                </a:lnTo>
                <a:lnTo>
                  <a:pt x="32521" y="4351147"/>
                </a:lnTo>
                <a:lnTo>
                  <a:pt x="26466" y="4347064"/>
                </a:lnTo>
                <a:lnTo>
                  <a:pt x="19051" y="4345567"/>
                </a:lnTo>
                <a:close/>
              </a:path>
              <a:path w="38100" h="4765040">
                <a:moveTo>
                  <a:pt x="19051" y="4421805"/>
                </a:moveTo>
                <a:lnTo>
                  <a:pt x="11636" y="4423303"/>
                </a:lnTo>
                <a:lnTo>
                  <a:pt x="5581" y="4427385"/>
                </a:lnTo>
                <a:lnTo>
                  <a:pt x="1498" y="4433441"/>
                </a:lnTo>
                <a:lnTo>
                  <a:pt x="1" y="4440894"/>
                </a:lnTo>
                <a:lnTo>
                  <a:pt x="1498" y="4448309"/>
                </a:lnTo>
                <a:lnTo>
                  <a:pt x="5581" y="4454364"/>
                </a:lnTo>
                <a:lnTo>
                  <a:pt x="11636" y="4458446"/>
                </a:lnTo>
                <a:lnTo>
                  <a:pt x="19051" y="4459944"/>
                </a:lnTo>
                <a:lnTo>
                  <a:pt x="26466" y="4458446"/>
                </a:lnTo>
                <a:lnTo>
                  <a:pt x="32521" y="4454364"/>
                </a:lnTo>
                <a:lnTo>
                  <a:pt x="36604" y="4448309"/>
                </a:lnTo>
                <a:lnTo>
                  <a:pt x="38101" y="4440855"/>
                </a:lnTo>
                <a:lnTo>
                  <a:pt x="36604" y="4433441"/>
                </a:lnTo>
                <a:lnTo>
                  <a:pt x="32521" y="4427385"/>
                </a:lnTo>
                <a:lnTo>
                  <a:pt x="26466" y="4423303"/>
                </a:lnTo>
                <a:lnTo>
                  <a:pt x="19051" y="4421805"/>
                </a:lnTo>
                <a:close/>
              </a:path>
              <a:path w="38100" h="4765040">
                <a:moveTo>
                  <a:pt x="19051" y="4498044"/>
                </a:moveTo>
                <a:lnTo>
                  <a:pt x="11636" y="4499541"/>
                </a:lnTo>
                <a:lnTo>
                  <a:pt x="5581" y="4503623"/>
                </a:lnTo>
                <a:lnTo>
                  <a:pt x="1498" y="4509679"/>
                </a:lnTo>
                <a:lnTo>
                  <a:pt x="1" y="4517132"/>
                </a:lnTo>
                <a:lnTo>
                  <a:pt x="1498" y="4524547"/>
                </a:lnTo>
                <a:lnTo>
                  <a:pt x="5581" y="4530602"/>
                </a:lnTo>
                <a:lnTo>
                  <a:pt x="11636" y="4534685"/>
                </a:lnTo>
                <a:lnTo>
                  <a:pt x="19051" y="4536182"/>
                </a:lnTo>
                <a:lnTo>
                  <a:pt x="26466" y="4534685"/>
                </a:lnTo>
                <a:lnTo>
                  <a:pt x="32521" y="4530602"/>
                </a:lnTo>
                <a:lnTo>
                  <a:pt x="36604" y="4524547"/>
                </a:lnTo>
                <a:lnTo>
                  <a:pt x="38101" y="4517094"/>
                </a:lnTo>
                <a:lnTo>
                  <a:pt x="36604" y="4509679"/>
                </a:lnTo>
                <a:lnTo>
                  <a:pt x="32521" y="4503623"/>
                </a:lnTo>
                <a:lnTo>
                  <a:pt x="26466" y="4499541"/>
                </a:lnTo>
                <a:lnTo>
                  <a:pt x="19051" y="4498044"/>
                </a:lnTo>
                <a:close/>
              </a:path>
              <a:path w="38100" h="4765040">
                <a:moveTo>
                  <a:pt x="19051" y="4574282"/>
                </a:moveTo>
                <a:lnTo>
                  <a:pt x="11636" y="4575779"/>
                </a:lnTo>
                <a:lnTo>
                  <a:pt x="5581" y="4579861"/>
                </a:lnTo>
                <a:lnTo>
                  <a:pt x="1498" y="4585917"/>
                </a:lnTo>
                <a:lnTo>
                  <a:pt x="1" y="4593370"/>
                </a:lnTo>
                <a:lnTo>
                  <a:pt x="1498" y="4600785"/>
                </a:lnTo>
                <a:lnTo>
                  <a:pt x="5581" y="4606840"/>
                </a:lnTo>
                <a:lnTo>
                  <a:pt x="11636" y="4610923"/>
                </a:lnTo>
                <a:lnTo>
                  <a:pt x="19051" y="4612420"/>
                </a:lnTo>
                <a:lnTo>
                  <a:pt x="26466" y="4610923"/>
                </a:lnTo>
                <a:lnTo>
                  <a:pt x="32521" y="4606840"/>
                </a:lnTo>
                <a:lnTo>
                  <a:pt x="36604" y="4600785"/>
                </a:lnTo>
                <a:lnTo>
                  <a:pt x="38101" y="4593332"/>
                </a:lnTo>
                <a:lnTo>
                  <a:pt x="36604" y="4585917"/>
                </a:lnTo>
                <a:lnTo>
                  <a:pt x="32521" y="4579861"/>
                </a:lnTo>
                <a:lnTo>
                  <a:pt x="26466" y="4575779"/>
                </a:lnTo>
                <a:lnTo>
                  <a:pt x="19051" y="4574282"/>
                </a:lnTo>
                <a:close/>
              </a:path>
              <a:path w="38100" h="4765040">
                <a:moveTo>
                  <a:pt x="19051" y="4650520"/>
                </a:moveTo>
                <a:lnTo>
                  <a:pt x="11636" y="4652017"/>
                </a:lnTo>
                <a:lnTo>
                  <a:pt x="5581" y="4656100"/>
                </a:lnTo>
                <a:lnTo>
                  <a:pt x="1498" y="4662155"/>
                </a:lnTo>
                <a:lnTo>
                  <a:pt x="1" y="4669608"/>
                </a:lnTo>
                <a:lnTo>
                  <a:pt x="1498" y="4677023"/>
                </a:lnTo>
                <a:lnTo>
                  <a:pt x="5581" y="4683078"/>
                </a:lnTo>
                <a:lnTo>
                  <a:pt x="11636" y="4687161"/>
                </a:lnTo>
                <a:lnTo>
                  <a:pt x="19051" y="4688658"/>
                </a:lnTo>
                <a:lnTo>
                  <a:pt x="26466" y="4687161"/>
                </a:lnTo>
                <a:lnTo>
                  <a:pt x="32521" y="4683078"/>
                </a:lnTo>
                <a:lnTo>
                  <a:pt x="36604" y="4677023"/>
                </a:lnTo>
                <a:lnTo>
                  <a:pt x="38101" y="4669570"/>
                </a:lnTo>
                <a:lnTo>
                  <a:pt x="36604" y="4662155"/>
                </a:lnTo>
                <a:lnTo>
                  <a:pt x="32521" y="4656100"/>
                </a:lnTo>
                <a:lnTo>
                  <a:pt x="26466" y="4652017"/>
                </a:lnTo>
                <a:lnTo>
                  <a:pt x="19051" y="4650520"/>
                </a:lnTo>
                <a:close/>
              </a:path>
              <a:path w="38100" h="4765040">
                <a:moveTo>
                  <a:pt x="19051" y="4726758"/>
                </a:moveTo>
                <a:lnTo>
                  <a:pt x="11636" y="4728255"/>
                </a:lnTo>
                <a:lnTo>
                  <a:pt x="5581" y="4732338"/>
                </a:lnTo>
                <a:lnTo>
                  <a:pt x="1498" y="4738393"/>
                </a:lnTo>
                <a:lnTo>
                  <a:pt x="1" y="4745846"/>
                </a:lnTo>
                <a:lnTo>
                  <a:pt x="1498" y="4753261"/>
                </a:lnTo>
                <a:lnTo>
                  <a:pt x="5581" y="4759316"/>
                </a:lnTo>
                <a:lnTo>
                  <a:pt x="11636" y="4763399"/>
                </a:lnTo>
                <a:lnTo>
                  <a:pt x="19051" y="4764896"/>
                </a:lnTo>
                <a:lnTo>
                  <a:pt x="26466" y="4763399"/>
                </a:lnTo>
                <a:lnTo>
                  <a:pt x="32522" y="4759316"/>
                </a:lnTo>
                <a:lnTo>
                  <a:pt x="36604" y="4753261"/>
                </a:lnTo>
                <a:lnTo>
                  <a:pt x="38101" y="4745808"/>
                </a:lnTo>
                <a:lnTo>
                  <a:pt x="36604" y="4738393"/>
                </a:lnTo>
                <a:lnTo>
                  <a:pt x="32522" y="4732338"/>
                </a:lnTo>
                <a:lnTo>
                  <a:pt x="26466" y="4728255"/>
                </a:lnTo>
                <a:lnTo>
                  <a:pt x="19051" y="4726758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67280" y="2262127"/>
            <a:ext cx="1298575" cy="346710"/>
          </a:xfrm>
          <a:custGeom>
            <a:avLst/>
            <a:gdLst/>
            <a:ahLst/>
            <a:cxnLst/>
            <a:rect l="l" t="t" r="r" b="b"/>
            <a:pathLst>
              <a:path w="1298575" h="346710">
                <a:moveTo>
                  <a:pt x="1125402" y="0"/>
                </a:moveTo>
                <a:lnTo>
                  <a:pt x="173066" y="0"/>
                </a:lnTo>
                <a:lnTo>
                  <a:pt x="127058" y="6182"/>
                </a:lnTo>
                <a:lnTo>
                  <a:pt x="85716" y="23628"/>
                </a:lnTo>
                <a:lnTo>
                  <a:pt x="50689" y="50690"/>
                </a:lnTo>
                <a:lnTo>
                  <a:pt x="23628" y="85716"/>
                </a:lnTo>
                <a:lnTo>
                  <a:pt x="6182" y="127058"/>
                </a:lnTo>
                <a:lnTo>
                  <a:pt x="0" y="173065"/>
                </a:lnTo>
                <a:lnTo>
                  <a:pt x="6182" y="219073"/>
                </a:lnTo>
                <a:lnTo>
                  <a:pt x="23628" y="260416"/>
                </a:lnTo>
                <a:lnTo>
                  <a:pt x="50689" y="295442"/>
                </a:lnTo>
                <a:lnTo>
                  <a:pt x="85716" y="322504"/>
                </a:lnTo>
                <a:lnTo>
                  <a:pt x="127058" y="339951"/>
                </a:lnTo>
                <a:lnTo>
                  <a:pt x="173066" y="346133"/>
                </a:lnTo>
                <a:lnTo>
                  <a:pt x="1125401" y="346134"/>
                </a:lnTo>
                <a:lnTo>
                  <a:pt x="1171409" y="339952"/>
                </a:lnTo>
                <a:lnTo>
                  <a:pt x="1212751" y="322505"/>
                </a:lnTo>
                <a:lnTo>
                  <a:pt x="1247778" y="295444"/>
                </a:lnTo>
                <a:lnTo>
                  <a:pt x="1274839" y="260417"/>
                </a:lnTo>
                <a:lnTo>
                  <a:pt x="1292286" y="219075"/>
                </a:lnTo>
                <a:lnTo>
                  <a:pt x="1298469" y="173066"/>
                </a:lnTo>
                <a:lnTo>
                  <a:pt x="1292287" y="127058"/>
                </a:lnTo>
                <a:lnTo>
                  <a:pt x="1274841" y="85716"/>
                </a:lnTo>
                <a:lnTo>
                  <a:pt x="1247779" y="50690"/>
                </a:lnTo>
                <a:lnTo>
                  <a:pt x="1212753" y="23628"/>
                </a:lnTo>
                <a:lnTo>
                  <a:pt x="1171411" y="6182"/>
                </a:lnTo>
                <a:lnTo>
                  <a:pt x="1125402" y="0"/>
                </a:lnTo>
                <a:close/>
              </a:path>
            </a:pathLst>
          </a:custGeom>
          <a:solidFill>
            <a:srgbClr val="D634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990224" y="2289555"/>
            <a:ext cx="10217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2F2F2"/>
                </a:solidFill>
                <a:latin typeface="Arial"/>
                <a:cs typeface="Arial"/>
              </a:rPr>
              <a:t>#1</a:t>
            </a:r>
            <a:r>
              <a:rPr sz="1600" b="1" spc="-50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2F2F2"/>
                </a:solidFill>
                <a:latin typeface="Arial"/>
                <a:cs typeface="Arial"/>
              </a:rPr>
              <a:t>Priority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63970" y="5615768"/>
            <a:ext cx="473709" cy="549910"/>
          </a:xfrm>
          <a:custGeom>
            <a:avLst/>
            <a:gdLst/>
            <a:ahLst/>
            <a:cxnLst/>
            <a:rect l="l" t="t" r="r" b="b"/>
            <a:pathLst>
              <a:path w="473709" h="549910">
                <a:moveTo>
                  <a:pt x="0" y="0"/>
                </a:moveTo>
                <a:lnTo>
                  <a:pt x="0" y="549480"/>
                </a:lnTo>
                <a:lnTo>
                  <a:pt x="473690" y="27474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65452" y="2097050"/>
            <a:ext cx="5826760" cy="4209415"/>
          </a:xfrm>
          <a:custGeom>
            <a:avLst/>
            <a:gdLst/>
            <a:ahLst/>
            <a:cxnLst/>
            <a:rect l="l" t="t" r="r" b="b"/>
            <a:pathLst>
              <a:path w="5826759" h="4209415">
                <a:moveTo>
                  <a:pt x="5826547" y="0"/>
                </a:moveTo>
                <a:lnTo>
                  <a:pt x="0" y="0"/>
                </a:lnTo>
                <a:lnTo>
                  <a:pt x="0" y="4208956"/>
                </a:lnTo>
                <a:lnTo>
                  <a:pt x="5826547" y="4208956"/>
                </a:lnTo>
                <a:lnTo>
                  <a:pt x="5826547" y="0"/>
                </a:lnTo>
                <a:close/>
              </a:path>
            </a:pathLst>
          </a:custGeom>
          <a:solidFill>
            <a:srgbClr val="2E3334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34" name="object 34"/>
          <p:cNvSpPr txBox="1"/>
          <p:nvPr/>
        </p:nvSpPr>
        <p:spPr>
          <a:xfrm>
            <a:off x="9299033" y="6577930"/>
            <a:ext cx="184150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#TCCC-CLS-PPT-12</a:t>
            </a:r>
            <a:r>
              <a:rPr sz="1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30</a:t>
            </a:r>
            <a:r>
              <a:rPr sz="1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JUN</a:t>
            </a:r>
            <a:r>
              <a:rPr sz="1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20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C97B6CA-E369-D790-BE54-E53F3D105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154679"/>
            <a:ext cx="4581525" cy="2825750"/>
            <a:chOff x="0" y="3154679"/>
            <a:chExt cx="4581525" cy="28257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495" y="3154679"/>
              <a:ext cx="4422648" cy="23256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456431"/>
              <a:ext cx="3218688" cy="25237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4736" y="3971543"/>
              <a:ext cx="2663952" cy="197510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HEAD</a:t>
            </a:r>
            <a:r>
              <a:rPr spc="-60" dirty="0"/>
              <a:t> </a:t>
            </a:r>
            <a:r>
              <a:rPr spc="-5" dirty="0"/>
              <a:t>INJURIES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20628" y="947420"/>
            <a:ext cx="98304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C00000"/>
                </a:solidFill>
                <a:latin typeface="Arial"/>
                <a:cs typeface="Arial"/>
              </a:rPr>
              <a:t>POTENTIAL</a:t>
            </a:r>
            <a:r>
              <a:rPr sz="3600" b="1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MECHANISMS</a:t>
            </a:r>
            <a:r>
              <a:rPr sz="3600" b="1" spc="-1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OF</a:t>
            </a:r>
            <a:r>
              <a:rPr sz="3600" b="1" spc="5" dirty="0"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C00000"/>
                </a:solidFill>
                <a:latin typeface="Arial"/>
                <a:cs typeface="Arial"/>
              </a:rPr>
              <a:t>HEAD </a:t>
            </a:r>
            <a:r>
              <a:rPr sz="3600" b="1" spc="-25" dirty="0">
                <a:solidFill>
                  <a:srgbClr val="C00000"/>
                </a:solidFill>
                <a:latin typeface="Arial"/>
                <a:cs typeface="Arial"/>
              </a:rPr>
              <a:t>INJURY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60632" y="6034532"/>
            <a:ext cx="9672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OT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HER </a:t>
            </a:r>
            <a:r>
              <a:rPr sz="2400" b="1" spc="-5" dirty="0">
                <a:latin typeface="Arial"/>
                <a:cs typeface="Arial"/>
              </a:rPr>
              <a:t>EXTE</a:t>
            </a:r>
            <a:r>
              <a:rPr sz="2400" b="1" dirty="0">
                <a:latin typeface="Arial"/>
                <a:cs typeface="Arial"/>
              </a:rPr>
              <a:t>RNAL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F</a:t>
            </a:r>
            <a:r>
              <a:rPr sz="2400" b="1" spc="-10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RC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400" b="1" spc="-22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sz="2400" b="1" spc="-1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5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SO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LE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D </a:t>
            </a:r>
            <a:r>
              <a:rPr sz="2400" b="1" spc="-5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D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J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UR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IE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24910" y="2038603"/>
            <a:ext cx="9400540" cy="3039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Head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injury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is</a:t>
            </a:r>
            <a:r>
              <a:rPr sz="2400" spc="-5" dirty="0">
                <a:latin typeface="Arial MT"/>
                <a:cs typeface="Arial MT"/>
              </a:rPr>
              <a:t> trauma to the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b="1" spc="-5" dirty="0">
                <a:latin typeface="Arial"/>
                <a:cs typeface="Arial"/>
              </a:rPr>
              <a:t>scalp,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skull</a:t>
            </a:r>
            <a:r>
              <a:rPr sz="2400" spc="-5" dirty="0">
                <a:latin typeface="Arial MT"/>
                <a:cs typeface="Arial MT"/>
              </a:rPr>
              <a:t>,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and/or </a:t>
            </a:r>
            <a:r>
              <a:rPr sz="2400" b="1" spc="-5" dirty="0">
                <a:latin typeface="Arial"/>
                <a:cs typeface="Arial"/>
              </a:rPr>
              <a:t>brain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50" dirty="0">
              <a:latin typeface="Arial"/>
              <a:cs typeface="Arial"/>
            </a:endParaRPr>
          </a:p>
          <a:p>
            <a:pPr marL="2573655" indent="-286385">
              <a:lnSpc>
                <a:spcPct val="100000"/>
              </a:lnSpc>
              <a:buClr>
                <a:srgbClr val="F16232"/>
              </a:buClr>
              <a:buFont typeface="Wingdings"/>
              <a:buChar char=""/>
              <a:tabLst>
                <a:tab pos="2573020" algn="l"/>
                <a:tab pos="2574290" algn="l"/>
              </a:tabLst>
            </a:pPr>
            <a:r>
              <a:rPr sz="2000" spc="-5" dirty="0">
                <a:latin typeface="Arial MT"/>
                <a:cs typeface="Arial MT"/>
              </a:rPr>
              <a:t>Involvement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vehicle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b="1" spc="-5" dirty="0">
                <a:latin typeface="Arial"/>
                <a:cs typeface="Arial"/>
              </a:rPr>
              <a:t>blast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event</a:t>
            </a:r>
            <a:r>
              <a:rPr sz="2000" spc="-5" dirty="0">
                <a:latin typeface="Arial MT"/>
                <a:cs typeface="Arial MT"/>
              </a:rPr>
              <a:t>,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b="1" spc="-5" dirty="0">
                <a:latin typeface="Arial"/>
                <a:cs typeface="Arial"/>
              </a:rPr>
              <a:t>collision</a:t>
            </a:r>
            <a:r>
              <a:rPr sz="2000" spc="-5" dirty="0">
                <a:latin typeface="Arial MT"/>
                <a:cs typeface="Arial MT"/>
              </a:rPr>
              <a:t>,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or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rollover</a:t>
            </a:r>
          </a:p>
          <a:p>
            <a:pPr marL="2573655" indent="-286385">
              <a:lnSpc>
                <a:spcPct val="100000"/>
              </a:lnSpc>
              <a:spcBef>
                <a:spcPts val="1005"/>
              </a:spcBef>
              <a:buClr>
                <a:srgbClr val="F16232"/>
              </a:buClr>
              <a:buFont typeface="Wingdings"/>
              <a:buChar char=""/>
              <a:tabLst>
                <a:tab pos="2573020" algn="l"/>
                <a:tab pos="2574290" algn="l"/>
              </a:tabLst>
            </a:pPr>
            <a:r>
              <a:rPr sz="2000" spc="-5" dirty="0">
                <a:latin typeface="Arial MT"/>
                <a:cs typeface="Arial MT"/>
              </a:rPr>
              <a:t>Presence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within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50</a:t>
            </a:r>
            <a:r>
              <a:rPr sz="2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METERS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blast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 MT"/>
                <a:cs typeface="Arial MT"/>
              </a:rPr>
              <a:t>(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inside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or</a:t>
            </a:r>
            <a:r>
              <a:rPr sz="2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outside</a:t>
            </a:r>
            <a:r>
              <a:rPr sz="2000" spc="-5" dirty="0">
                <a:latin typeface="Arial MT"/>
                <a:cs typeface="Arial MT"/>
              </a:rPr>
              <a:t>)</a:t>
            </a:r>
            <a:endParaRPr sz="2000" dirty="0">
              <a:latin typeface="Arial MT"/>
              <a:cs typeface="Arial MT"/>
            </a:endParaRPr>
          </a:p>
          <a:p>
            <a:pPr marL="2573655" indent="-286385">
              <a:lnSpc>
                <a:spcPct val="100000"/>
              </a:lnSpc>
              <a:spcBef>
                <a:spcPts val="985"/>
              </a:spcBef>
              <a:buClr>
                <a:srgbClr val="F16232"/>
              </a:buClr>
              <a:buFont typeface="Wingdings"/>
              <a:buChar char=""/>
              <a:tabLst>
                <a:tab pos="2573020" algn="l"/>
                <a:tab pos="2574290" algn="l"/>
              </a:tabLst>
            </a:pPr>
            <a:r>
              <a:rPr sz="2000" dirty="0">
                <a:latin typeface="Arial MT"/>
                <a:cs typeface="Arial MT"/>
              </a:rPr>
              <a:t>A</a:t>
            </a:r>
            <a:r>
              <a:rPr sz="2000" spc="-1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direct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blow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to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the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head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or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witnessed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loss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consciousness</a:t>
            </a:r>
          </a:p>
          <a:p>
            <a:pPr marL="2573655" marR="537845" indent="-285750">
              <a:lnSpc>
                <a:spcPct val="100000"/>
              </a:lnSpc>
              <a:spcBef>
                <a:spcPts val="1010"/>
              </a:spcBef>
              <a:buClr>
                <a:srgbClr val="F16232"/>
              </a:buClr>
              <a:buFont typeface="Wingdings"/>
              <a:buChar char=""/>
              <a:tabLst>
                <a:tab pos="2573020" algn="l"/>
                <a:tab pos="2574290" algn="l"/>
              </a:tabLst>
            </a:pPr>
            <a:r>
              <a:rPr sz="2000" spc="-5" dirty="0">
                <a:latin typeface="Arial MT"/>
                <a:cs typeface="Arial MT"/>
              </a:rPr>
              <a:t>Exposure to </a:t>
            </a:r>
            <a:r>
              <a:rPr sz="2000" b="1" spc="-5" dirty="0">
                <a:latin typeface="Arial"/>
                <a:cs typeface="Arial"/>
              </a:rPr>
              <a:t>more than </a:t>
            </a:r>
            <a:r>
              <a:rPr sz="2000" b="1" dirty="0">
                <a:latin typeface="Arial"/>
                <a:cs typeface="Arial"/>
              </a:rPr>
              <a:t>one </a:t>
            </a:r>
            <a:r>
              <a:rPr sz="2000" b="1" spc="-5" dirty="0">
                <a:latin typeface="Arial"/>
                <a:cs typeface="Arial"/>
              </a:rPr>
              <a:t>blast </a:t>
            </a:r>
            <a:r>
              <a:rPr sz="2000" b="1" dirty="0">
                <a:latin typeface="Arial"/>
                <a:cs typeface="Arial"/>
              </a:rPr>
              <a:t>event </a:t>
            </a:r>
            <a:r>
              <a:rPr sz="2000" spc="-5" dirty="0">
                <a:latin typeface="Arial MT"/>
                <a:cs typeface="Arial MT"/>
              </a:rPr>
              <a:t>(the </a:t>
            </a:r>
            <a:r>
              <a:rPr sz="2000" dirty="0">
                <a:latin typeface="Arial MT"/>
                <a:cs typeface="Arial MT"/>
              </a:rPr>
              <a:t>Service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member’s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commander </a:t>
            </a:r>
            <a:r>
              <a:rPr sz="2000" dirty="0">
                <a:latin typeface="Arial MT"/>
                <a:cs typeface="Arial MT"/>
              </a:rPr>
              <a:t>will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direct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b="1" spc="-5" dirty="0">
                <a:latin typeface="Arial"/>
                <a:cs typeface="Arial"/>
              </a:rPr>
              <a:t>medical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evaluation</a:t>
            </a:r>
            <a:r>
              <a:rPr sz="2000" spc="-5" dirty="0">
                <a:latin typeface="Arial MT"/>
                <a:cs typeface="Arial MT"/>
              </a:rPr>
              <a:t>)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73236" y="4455628"/>
            <a:ext cx="0" cy="612140"/>
          </a:xfrm>
          <a:custGeom>
            <a:avLst/>
            <a:gdLst/>
            <a:ahLst/>
            <a:cxnLst/>
            <a:rect l="l" t="t" r="r" b="b"/>
            <a:pathLst>
              <a:path h="612139">
                <a:moveTo>
                  <a:pt x="0" y="612001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73236" y="4026252"/>
            <a:ext cx="0" cy="306070"/>
          </a:xfrm>
          <a:custGeom>
            <a:avLst/>
            <a:gdLst/>
            <a:ahLst/>
            <a:cxnLst/>
            <a:rect l="l" t="t" r="r" b="b"/>
            <a:pathLst>
              <a:path h="306070">
                <a:moveTo>
                  <a:pt x="0" y="306002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73236" y="3596878"/>
            <a:ext cx="0" cy="306070"/>
          </a:xfrm>
          <a:custGeom>
            <a:avLst/>
            <a:gdLst/>
            <a:ahLst/>
            <a:cxnLst/>
            <a:rect l="l" t="t" r="r" b="b"/>
            <a:pathLst>
              <a:path h="306070">
                <a:moveTo>
                  <a:pt x="0" y="306002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73236" y="3167502"/>
            <a:ext cx="0" cy="306070"/>
          </a:xfrm>
          <a:custGeom>
            <a:avLst/>
            <a:gdLst/>
            <a:ahLst/>
            <a:cxnLst/>
            <a:rect l="l" t="t" r="r" b="b"/>
            <a:pathLst>
              <a:path h="306070">
                <a:moveTo>
                  <a:pt x="0" y="306002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9299033" y="6577930"/>
            <a:ext cx="184150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#TCCC-CLS-PPT-12</a:t>
            </a:r>
            <a:r>
              <a:rPr sz="1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30</a:t>
            </a:r>
            <a:r>
              <a:rPr sz="1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JUN</a:t>
            </a:r>
            <a:r>
              <a:rPr sz="1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20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AD58C1C-009E-C54F-CA1E-D60D286493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7071" y="5210124"/>
            <a:ext cx="2724150" cy="8667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007" y="2231135"/>
            <a:ext cx="11158855" cy="4627245"/>
            <a:chOff x="64007" y="2231135"/>
            <a:chExt cx="11158855" cy="46272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007" y="2298191"/>
              <a:ext cx="6150864" cy="45598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6791" y="2231135"/>
              <a:ext cx="8695944" cy="28986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51175" y="2255519"/>
              <a:ext cx="8595360" cy="279501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HEAD</a:t>
            </a:r>
            <a:r>
              <a:rPr spc="-60" dirty="0"/>
              <a:t> </a:t>
            </a:r>
            <a:r>
              <a:rPr spc="-5" dirty="0"/>
              <a:t>INJURIES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9299033" y="6577930"/>
            <a:ext cx="184150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#TCCC-CLS-PPT-12</a:t>
            </a:r>
            <a:r>
              <a:rPr sz="1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30</a:t>
            </a:r>
            <a:r>
              <a:rPr sz="1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JUN</a:t>
            </a:r>
            <a:r>
              <a:rPr sz="1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20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08505" y="947420"/>
            <a:ext cx="9254490" cy="1281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Arial"/>
                <a:cs typeface="Arial"/>
              </a:rPr>
              <a:t>SIGNS</a:t>
            </a:r>
            <a:r>
              <a:rPr sz="3600" b="1" spc="-14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AND</a:t>
            </a:r>
            <a:r>
              <a:rPr sz="3600" b="1" spc="-5" dirty="0">
                <a:latin typeface="Arial"/>
                <a:cs typeface="Arial"/>
              </a:rPr>
              <a:t> </a:t>
            </a:r>
            <a:r>
              <a:rPr sz="3600" b="1" spc="-15" dirty="0">
                <a:latin typeface="Arial"/>
                <a:cs typeface="Arial"/>
              </a:rPr>
              <a:t>SYMPTOMS </a:t>
            </a:r>
            <a:r>
              <a:rPr sz="3600" b="1" dirty="0">
                <a:latin typeface="Arial"/>
                <a:cs typeface="Arial"/>
              </a:rPr>
              <a:t>OF</a:t>
            </a:r>
            <a:r>
              <a:rPr sz="3600" b="1" spc="-20" dirty="0"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C00000"/>
                </a:solidFill>
                <a:latin typeface="Arial"/>
                <a:cs typeface="Arial"/>
              </a:rPr>
              <a:t>HEAD </a:t>
            </a:r>
            <a:r>
              <a:rPr sz="3600" b="1" spc="-25" dirty="0">
                <a:solidFill>
                  <a:srgbClr val="C00000"/>
                </a:solidFill>
                <a:latin typeface="Arial"/>
                <a:cs typeface="Arial"/>
              </a:rPr>
              <a:t>INJURY</a:t>
            </a:r>
            <a:endParaRPr sz="3600">
              <a:latin typeface="Arial"/>
              <a:cs typeface="Arial"/>
            </a:endParaRPr>
          </a:p>
          <a:p>
            <a:pPr marL="1146175">
              <a:lnSpc>
                <a:spcPct val="100000"/>
              </a:lnSpc>
              <a:spcBef>
                <a:spcPts val="2685"/>
              </a:spcBef>
            </a:pP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IED</a:t>
            </a:r>
            <a:r>
              <a:rPr sz="24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Checklist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50429" y="5132323"/>
            <a:ext cx="3514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DoDI </a:t>
            </a:r>
            <a:r>
              <a:rPr sz="1800" spc="-25" dirty="0">
                <a:latin typeface="Arial MT"/>
                <a:cs typeface="Arial MT"/>
              </a:rPr>
              <a:t>6490.11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(section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3,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2.a)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26078B-6C8E-F02D-F97C-E79377B4B5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5690828"/>
            <a:ext cx="2724150" cy="8667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HEAD</a:t>
            </a:r>
            <a:r>
              <a:rPr spc="-60" dirty="0"/>
              <a:t> </a:t>
            </a:r>
            <a:r>
              <a:rPr spc="-5" dirty="0"/>
              <a:t>INJURIES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2871" y="2123163"/>
            <a:ext cx="2465270" cy="431283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96389" y="947420"/>
            <a:ext cx="10858500" cy="538099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423670" marR="5080" indent="-588645">
              <a:lnSpc>
                <a:spcPts val="3910"/>
              </a:lnSpc>
              <a:spcBef>
                <a:spcPts val="570"/>
              </a:spcBef>
            </a:pPr>
            <a:r>
              <a:rPr sz="3600" b="1" spc="-5" dirty="0">
                <a:latin typeface="Arial"/>
                <a:cs typeface="Arial"/>
              </a:rPr>
              <a:t>SIGNS</a:t>
            </a:r>
            <a:r>
              <a:rPr sz="3600" b="1" spc="-14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AND</a:t>
            </a:r>
            <a:r>
              <a:rPr sz="3600" b="1" spc="-5" dirty="0">
                <a:latin typeface="Arial"/>
                <a:cs typeface="Arial"/>
              </a:rPr>
              <a:t> </a:t>
            </a:r>
            <a:r>
              <a:rPr sz="3600" b="1" spc="-15" dirty="0">
                <a:latin typeface="Arial"/>
                <a:cs typeface="Arial"/>
              </a:rPr>
              <a:t>SYMPTOMS </a:t>
            </a:r>
            <a:r>
              <a:rPr sz="3600" b="1" spc="-5" dirty="0">
                <a:latin typeface="Arial"/>
                <a:cs typeface="Arial"/>
              </a:rPr>
              <a:t>REQUIRING</a:t>
            </a:r>
            <a:r>
              <a:rPr sz="3600" b="1" spc="-1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MACE</a:t>
            </a:r>
            <a:r>
              <a:rPr sz="3600" b="1" spc="-1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2* </a:t>
            </a:r>
            <a:r>
              <a:rPr sz="3600" b="1" spc="-985" dirty="0">
                <a:latin typeface="Arial"/>
                <a:cs typeface="Arial"/>
              </a:rPr>
              <a:t> </a:t>
            </a:r>
            <a:r>
              <a:rPr sz="3600" b="1" spc="-60" dirty="0">
                <a:solidFill>
                  <a:srgbClr val="C00000"/>
                </a:solidFill>
                <a:latin typeface="Arial"/>
                <a:cs typeface="Arial"/>
              </a:rPr>
              <a:t>EVALUATION</a:t>
            </a:r>
            <a:r>
              <a:rPr sz="36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C00000"/>
                </a:solidFill>
                <a:latin typeface="Arial"/>
                <a:cs typeface="Arial"/>
              </a:rPr>
              <a:t>BY</a:t>
            </a:r>
            <a:r>
              <a:rPr sz="3600" b="1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C00000"/>
                </a:solidFill>
                <a:latin typeface="Arial"/>
                <a:cs typeface="Arial"/>
              </a:rPr>
              <a:t>MEDICAL</a:t>
            </a:r>
            <a:r>
              <a:rPr sz="3600" b="1" spc="-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C00000"/>
                </a:solidFill>
                <a:latin typeface="Arial"/>
                <a:cs typeface="Arial"/>
              </a:rPr>
              <a:t>PERSONNEL</a:t>
            </a:r>
            <a:endParaRPr sz="3600" dirty="0">
              <a:latin typeface="Arial"/>
              <a:cs typeface="Arial"/>
            </a:endParaRPr>
          </a:p>
          <a:p>
            <a:pPr marL="12700" marR="2517140" algn="just">
              <a:lnSpc>
                <a:spcPct val="100000"/>
              </a:lnSpc>
              <a:spcBef>
                <a:spcPts val="1325"/>
              </a:spcBef>
            </a:pPr>
            <a:r>
              <a:rPr sz="2000" dirty="0">
                <a:latin typeface="Arial MT"/>
                <a:cs typeface="Arial MT"/>
              </a:rPr>
              <a:t>Evaluations </a:t>
            </a:r>
            <a:r>
              <a:rPr sz="2000" spc="-5" dirty="0">
                <a:latin typeface="Arial MT"/>
                <a:cs typeface="Arial MT"/>
              </a:rPr>
              <a:t>are </a:t>
            </a:r>
            <a:r>
              <a:rPr sz="2000" b="1" spc="-5" dirty="0">
                <a:latin typeface="Arial"/>
                <a:cs typeface="Arial"/>
              </a:rPr>
              <a:t>most effective </a:t>
            </a:r>
            <a:r>
              <a:rPr sz="2000" spc="-5" dirty="0">
                <a:latin typeface="Arial MT"/>
                <a:cs typeface="Arial MT"/>
              </a:rPr>
              <a:t>when done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as soon as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possible </a:t>
            </a:r>
            <a:r>
              <a:rPr sz="2000" spc="-5" dirty="0">
                <a:latin typeface="Arial MT"/>
                <a:cs typeface="Arial MT"/>
              </a:rPr>
              <a:t>after the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injury. </a:t>
            </a:r>
            <a:r>
              <a:rPr sz="2000" b="1" spc="-15" dirty="0">
                <a:latin typeface="Arial"/>
                <a:cs typeface="Arial"/>
              </a:rPr>
              <a:t>Traumatic </a:t>
            </a:r>
            <a:r>
              <a:rPr sz="2000" b="1" spc="-5" dirty="0">
                <a:latin typeface="Arial"/>
                <a:cs typeface="Arial"/>
              </a:rPr>
              <a:t>brain injury (TBI) </a:t>
            </a:r>
            <a:r>
              <a:rPr sz="2000" dirty="0">
                <a:latin typeface="Arial MT"/>
                <a:cs typeface="Arial MT"/>
              </a:rPr>
              <a:t>is likely if </a:t>
            </a:r>
            <a:r>
              <a:rPr sz="2000" spc="-5" dirty="0">
                <a:latin typeface="Arial MT"/>
                <a:cs typeface="Arial MT"/>
              </a:rPr>
              <a:t>the casualty </a:t>
            </a:r>
            <a:r>
              <a:rPr sz="2000" dirty="0">
                <a:latin typeface="Arial MT"/>
                <a:cs typeface="Arial MT"/>
              </a:rPr>
              <a:t>shows signs of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ANY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the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following:</a:t>
            </a:r>
          </a:p>
          <a:p>
            <a:pPr marL="755650" indent="-286385">
              <a:lnSpc>
                <a:spcPct val="100000"/>
              </a:lnSpc>
              <a:spcBef>
                <a:spcPts val="1090"/>
              </a:spcBef>
              <a:buClr>
                <a:srgbClr val="F16232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800" spc="-5" dirty="0">
                <a:latin typeface="Arial MT"/>
                <a:cs typeface="Arial MT"/>
              </a:rPr>
              <a:t>Deteriorating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level of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consciousness</a:t>
            </a:r>
            <a:endParaRPr sz="1800" dirty="0">
              <a:latin typeface="Arial MT"/>
              <a:cs typeface="Arial MT"/>
            </a:endParaRPr>
          </a:p>
          <a:p>
            <a:pPr marL="755650" indent="-286385">
              <a:lnSpc>
                <a:spcPct val="100000"/>
              </a:lnSpc>
              <a:spcBef>
                <a:spcPts val="955"/>
              </a:spcBef>
              <a:buClr>
                <a:srgbClr val="F16232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800" spc="-5" dirty="0">
                <a:latin typeface="Arial MT"/>
                <a:cs typeface="Arial MT"/>
              </a:rPr>
              <a:t>Double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vision</a:t>
            </a:r>
            <a:endParaRPr sz="1800" dirty="0">
              <a:latin typeface="Arial MT"/>
              <a:cs typeface="Arial MT"/>
            </a:endParaRPr>
          </a:p>
          <a:p>
            <a:pPr marL="755650" indent="-286385">
              <a:lnSpc>
                <a:spcPct val="100000"/>
              </a:lnSpc>
              <a:spcBef>
                <a:spcPts val="1035"/>
              </a:spcBef>
              <a:buClr>
                <a:srgbClr val="F16232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800" spc="-5" dirty="0">
                <a:latin typeface="Arial MT"/>
                <a:cs typeface="Arial MT"/>
              </a:rPr>
              <a:t>Increased restlessness; combative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agitated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behavior</a:t>
            </a:r>
            <a:endParaRPr sz="1800" dirty="0">
              <a:latin typeface="Arial MT"/>
              <a:cs typeface="Arial MT"/>
            </a:endParaRPr>
          </a:p>
          <a:p>
            <a:pPr marL="755650" indent="-286385">
              <a:lnSpc>
                <a:spcPct val="100000"/>
              </a:lnSpc>
              <a:spcBef>
                <a:spcPts val="935"/>
              </a:spcBef>
              <a:buClr>
                <a:srgbClr val="F16232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800" spc="-5" dirty="0">
                <a:latin typeface="Arial MT"/>
                <a:cs typeface="Arial MT"/>
              </a:rPr>
              <a:t>Repeat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vomiting</a:t>
            </a:r>
            <a:endParaRPr sz="1800" dirty="0">
              <a:latin typeface="Arial MT"/>
              <a:cs typeface="Arial MT"/>
            </a:endParaRPr>
          </a:p>
          <a:p>
            <a:pPr marL="755650" indent="-286385">
              <a:lnSpc>
                <a:spcPct val="100000"/>
              </a:lnSpc>
              <a:spcBef>
                <a:spcPts val="1030"/>
              </a:spcBef>
              <a:buClr>
                <a:srgbClr val="F16232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800" spc="-5" dirty="0">
                <a:latin typeface="Arial MT"/>
                <a:cs typeface="Arial MT"/>
              </a:rPr>
              <a:t>Results from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 </a:t>
            </a:r>
            <a:r>
              <a:rPr sz="1800" spc="-5" dirty="0">
                <a:latin typeface="Arial MT"/>
                <a:cs typeface="Arial MT"/>
              </a:rPr>
              <a:t>structural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brain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injury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detection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device</a:t>
            </a:r>
            <a:r>
              <a:rPr sz="1800" dirty="0">
                <a:latin typeface="Arial MT"/>
                <a:cs typeface="Arial MT"/>
              </a:rPr>
              <a:t> (if </a:t>
            </a:r>
            <a:r>
              <a:rPr sz="1800" spc="-5" dirty="0">
                <a:latin typeface="Arial MT"/>
                <a:cs typeface="Arial MT"/>
              </a:rPr>
              <a:t>available)</a:t>
            </a:r>
            <a:endParaRPr sz="1800" dirty="0">
              <a:latin typeface="Arial MT"/>
              <a:cs typeface="Arial MT"/>
            </a:endParaRPr>
          </a:p>
          <a:p>
            <a:pPr marL="755650" indent="-286385">
              <a:lnSpc>
                <a:spcPct val="100000"/>
              </a:lnSpc>
              <a:spcBef>
                <a:spcPts val="1060"/>
              </a:spcBef>
              <a:buClr>
                <a:srgbClr val="F16232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800" spc="-5" dirty="0">
                <a:latin typeface="Arial MT"/>
                <a:cs typeface="Arial MT"/>
              </a:rPr>
              <a:t>Seizures</a:t>
            </a:r>
            <a:endParaRPr sz="1800" dirty="0">
              <a:latin typeface="Arial MT"/>
              <a:cs typeface="Arial MT"/>
            </a:endParaRPr>
          </a:p>
          <a:p>
            <a:pPr marL="755650" indent="-286385">
              <a:lnSpc>
                <a:spcPct val="100000"/>
              </a:lnSpc>
              <a:spcBef>
                <a:spcPts val="935"/>
              </a:spcBef>
              <a:buClr>
                <a:srgbClr val="F16232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800" spc="-10" dirty="0">
                <a:latin typeface="Arial MT"/>
                <a:cs typeface="Arial MT"/>
              </a:rPr>
              <a:t>Weakness </a:t>
            </a:r>
            <a:r>
              <a:rPr sz="1800" spc="-5" dirty="0">
                <a:latin typeface="Arial MT"/>
                <a:cs typeface="Arial MT"/>
              </a:rPr>
              <a:t>or tingling </a:t>
            </a:r>
            <a:r>
              <a:rPr sz="1800" dirty="0">
                <a:latin typeface="Arial MT"/>
                <a:cs typeface="Arial MT"/>
              </a:rPr>
              <a:t>in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arms or legs</a:t>
            </a:r>
            <a:endParaRPr sz="1800" dirty="0">
              <a:latin typeface="Arial MT"/>
              <a:cs typeface="Arial MT"/>
            </a:endParaRPr>
          </a:p>
          <a:p>
            <a:pPr marL="755650" indent="-286385">
              <a:lnSpc>
                <a:spcPct val="100000"/>
              </a:lnSpc>
              <a:spcBef>
                <a:spcPts val="1030"/>
              </a:spcBef>
              <a:buClr>
                <a:srgbClr val="F16232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800" spc="-5" dirty="0">
                <a:latin typeface="Arial MT"/>
                <a:cs typeface="Arial MT"/>
              </a:rPr>
              <a:t>Severe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or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worsening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headache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25084" y="6552692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8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9234" y="3200012"/>
            <a:ext cx="0" cy="306070"/>
          </a:xfrm>
          <a:custGeom>
            <a:avLst/>
            <a:gdLst/>
            <a:ahLst/>
            <a:cxnLst/>
            <a:rect l="l" t="t" r="r" b="b"/>
            <a:pathLst>
              <a:path h="306070">
                <a:moveTo>
                  <a:pt x="0" y="306002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770291" y="3601803"/>
            <a:ext cx="116205" cy="336550"/>
            <a:chOff x="770291" y="3601803"/>
            <a:chExt cx="116205" cy="336550"/>
          </a:xfrm>
        </p:grpSpPr>
        <p:sp>
          <p:nvSpPr>
            <p:cNvPr id="8" name="object 8"/>
            <p:cNvSpPr/>
            <p:nvPr/>
          </p:nvSpPr>
          <p:spPr>
            <a:xfrm>
              <a:off x="827441" y="3632110"/>
              <a:ext cx="0" cy="306070"/>
            </a:xfrm>
            <a:custGeom>
              <a:avLst/>
              <a:gdLst/>
              <a:ahLst/>
              <a:cxnLst/>
              <a:rect l="l" t="t" r="r" b="b"/>
              <a:pathLst>
                <a:path h="306070">
                  <a:moveTo>
                    <a:pt x="0" y="306002"/>
                  </a:moveTo>
                  <a:lnTo>
                    <a:pt x="1" y="0"/>
                  </a:lnTo>
                </a:path>
              </a:pathLst>
            </a:custGeom>
            <a:ln w="114300">
              <a:solidFill>
                <a:srgbClr val="D93C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9234" y="3601803"/>
              <a:ext cx="0" cy="306070"/>
            </a:xfrm>
            <a:custGeom>
              <a:avLst/>
              <a:gdLst/>
              <a:ahLst/>
              <a:cxnLst/>
              <a:rect l="l" t="t" r="r" b="b"/>
              <a:pathLst>
                <a:path h="306070">
                  <a:moveTo>
                    <a:pt x="0" y="306002"/>
                  </a:moveTo>
                  <a:lnTo>
                    <a:pt x="1" y="0"/>
                  </a:lnTo>
                </a:path>
              </a:pathLst>
            </a:custGeom>
            <a:ln w="114300">
              <a:solidFill>
                <a:srgbClr val="D93C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829234" y="4003594"/>
            <a:ext cx="0" cy="306070"/>
          </a:xfrm>
          <a:custGeom>
            <a:avLst/>
            <a:gdLst/>
            <a:ahLst/>
            <a:cxnLst/>
            <a:rect l="l" t="t" r="r" b="b"/>
            <a:pathLst>
              <a:path h="306070">
                <a:moveTo>
                  <a:pt x="0" y="306002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9234" y="4405384"/>
            <a:ext cx="0" cy="306070"/>
          </a:xfrm>
          <a:custGeom>
            <a:avLst/>
            <a:gdLst/>
            <a:ahLst/>
            <a:cxnLst/>
            <a:rect l="l" t="t" r="r" b="b"/>
            <a:pathLst>
              <a:path h="306070">
                <a:moveTo>
                  <a:pt x="0" y="306002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7441" y="5208966"/>
            <a:ext cx="0" cy="306070"/>
          </a:xfrm>
          <a:custGeom>
            <a:avLst/>
            <a:gdLst/>
            <a:ahLst/>
            <a:cxnLst/>
            <a:rect l="l" t="t" r="r" b="b"/>
            <a:pathLst>
              <a:path h="306070">
                <a:moveTo>
                  <a:pt x="0" y="306002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9234" y="5610757"/>
            <a:ext cx="0" cy="306070"/>
          </a:xfrm>
          <a:custGeom>
            <a:avLst/>
            <a:gdLst/>
            <a:ahLst/>
            <a:cxnLst/>
            <a:rect l="l" t="t" r="r" b="b"/>
            <a:pathLst>
              <a:path h="306070">
                <a:moveTo>
                  <a:pt x="0" y="306002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9234" y="6012545"/>
            <a:ext cx="0" cy="306070"/>
          </a:xfrm>
          <a:custGeom>
            <a:avLst/>
            <a:gdLst/>
            <a:ahLst/>
            <a:cxnLst/>
            <a:rect l="l" t="t" r="r" b="b"/>
            <a:pathLst>
              <a:path h="306070">
                <a:moveTo>
                  <a:pt x="0" y="306002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7441" y="4807175"/>
            <a:ext cx="0" cy="306070"/>
          </a:xfrm>
          <a:custGeom>
            <a:avLst/>
            <a:gdLst/>
            <a:ahLst/>
            <a:cxnLst/>
            <a:rect l="l" t="t" r="r" b="b"/>
            <a:pathLst>
              <a:path h="306070">
                <a:moveTo>
                  <a:pt x="0" y="306002"/>
                </a:moveTo>
                <a:lnTo>
                  <a:pt x="1" y="0"/>
                </a:lnTo>
              </a:path>
            </a:pathLst>
          </a:custGeom>
          <a:ln w="114300">
            <a:solidFill>
              <a:srgbClr val="D93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269400" y="6455155"/>
            <a:ext cx="3739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*Military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Acute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Concussion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Evaluation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443973" y="6571995"/>
            <a:ext cx="18415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677A8C"/>
                </a:solidFill>
                <a:latin typeface="Arial MT"/>
                <a:cs typeface="Arial MT"/>
              </a:rPr>
              <a:t>#TCCC-CLS-PPT-12</a:t>
            </a:r>
            <a:r>
              <a:rPr sz="1000" spc="-30" dirty="0">
                <a:solidFill>
                  <a:srgbClr val="677A8C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677A8C"/>
                </a:solidFill>
                <a:latin typeface="Arial MT"/>
                <a:cs typeface="Arial MT"/>
              </a:rPr>
              <a:t>30</a:t>
            </a:r>
            <a:r>
              <a:rPr sz="1000" spc="-30" dirty="0">
                <a:solidFill>
                  <a:srgbClr val="677A8C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677A8C"/>
                </a:solidFill>
                <a:latin typeface="Arial MT"/>
                <a:cs typeface="Arial MT"/>
              </a:rPr>
              <a:t>JUN</a:t>
            </a:r>
            <a:r>
              <a:rPr sz="1000" spc="-20" dirty="0">
                <a:solidFill>
                  <a:srgbClr val="677A8C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677A8C"/>
                </a:solidFill>
                <a:latin typeface="Arial MT"/>
                <a:cs typeface="Arial MT"/>
              </a:rPr>
              <a:t>20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83919"/>
            <a:ext cx="9845040" cy="5974080"/>
            <a:chOff x="0" y="883919"/>
            <a:chExt cx="9845040" cy="59740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77511" y="3770375"/>
              <a:ext cx="5367528" cy="2819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83919"/>
              <a:ext cx="5096256" cy="57759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599943"/>
              <a:ext cx="6016752" cy="425805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HEAD</a:t>
            </a:r>
            <a:r>
              <a:rPr spc="-60" dirty="0"/>
              <a:t> </a:t>
            </a:r>
            <a:r>
              <a:rPr spc="-5" dirty="0"/>
              <a:t>INJURIES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950301" y="947420"/>
            <a:ext cx="23717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Arial"/>
                <a:cs typeface="Arial"/>
              </a:rPr>
              <a:t>S</a:t>
            </a:r>
            <a:r>
              <a:rPr sz="3600" b="1" dirty="0">
                <a:latin typeface="Arial"/>
                <a:cs typeface="Arial"/>
              </a:rPr>
              <a:t>UMMA</a:t>
            </a:r>
            <a:r>
              <a:rPr sz="3600" b="1" spc="-135" dirty="0">
                <a:latin typeface="Arial"/>
                <a:cs typeface="Arial"/>
              </a:rPr>
              <a:t>R</a:t>
            </a:r>
            <a:r>
              <a:rPr sz="3600" b="1" dirty="0">
                <a:latin typeface="Arial"/>
                <a:cs typeface="Arial"/>
              </a:rPr>
              <a:t>Y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72382" y="1583436"/>
            <a:ext cx="5704840" cy="205867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105"/>
              </a:spcBef>
              <a:buClr>
                <a:srgbClr val="F16232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2000" spc="-20" dirty="0">
                <a:latin typeface="Arial MT"/>
                <a:cs typeface="Arial MT"/>
              </a:rPr>
              <a:t>We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b="1" spc="-5" dirty="0">
                <a:latin typeface="Arial"/>
                <a:cs typeface="Arial"/>
              </a:rPr>
              <a:t>defined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head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injury</a:t>
            </a:r>
            <a:endParaRPr sz="2000">
              <a:latin typeface="Arial MT"/>
              <a:cs typeface="Arial MT"/>
            </a:endParaRPr>
          </a:p>
          <a:p>
            <a:pPr marL="298450" indent="-285750">
              <a:lnSpc>
                <a:spcPct val="100000"/>
              </a:lnSpc>
              <a:spcBef>
                <a:spcPts val="1010"/>
              </a:spcBef>
              <a:buClr>
                <a:srgbClr val="F16232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2000" spc="-20" dirty="0">
                <a:latin typeface="Arial MT"/>
                <a:cs typeface="Arial MT"/>
              </a:rPr>
              <a:t>We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discussed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b="1" spc="-5" dirty="0">
                <a:latin typeface="Arial"/>
                <a:cs typeface="Arial"/>
              </a:rPr>
              <a:t>mechanisms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injury</a:t>
            </a:r>
            <a:endParaRPr sz="20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985"/>
              </a:spcBef>
              <a:buClr>
                <a:srgbClr val="F16232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2000" spc="-20" dirty="0">
                <a:latin typeface="Arial MT"/>
                <a:cs typeface="Arial MT"/>
              </a:rPr>
              <a:t>We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discussed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b="1" spc="-5" dirty="0">
                <a:latin typeface="Arial"/>
                <a:cs typeface="Arial"/>
              </a:rPr>
              <a:t>signs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and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symptoms</a:t>
            </a:r>
            <a:endParaRPr sz="2000">
              <a:latin typeface="Arial"/>
              <a:cs typeface="Arial"/>
            </a:endParaRPr>
          </a:p>
          <a:p>
            <a:pPr marL="298450" marR="5080" indent="-285750">
              <a:lnSpc>
                <a:spcPct val="100000"/>
              </a:lnSpc>
              <a:spcBef>
                <a:spcPts val="1005"/>
              </a:spcBef>
              <a:buClr>
                <a:srgbClr val="F16232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2000" spc="-20" dirty="0">
                <a:latin typeface="Arial MT"/>
                <a:cs typeface="Arial MT"/>
              </a:rPr>
              <a:t>We </a:t>
            </a:r>
            <a:r>
              <a:rPr sz="2000" spc="-5" dirty="0">
                <a:latin typeface="Arial MT"/>
                <a:cs typeface="Arial MT"/>
              </a:rPr>
              <a:t>identified </a:t>
            </a:r>
            <a:r>
              <a:rPr sz="2000" b="1" spc="-5" dirty="0">
                <a:latin typeface="Arial"/>
                <a:cs typeface="Arial"/>
              </a:rPr>
              <a:t>critical observations </a:t>
            </a:r>
            <a:r>
              <a:rPr sz="2000" spc="-5" dirty="0">
                <a:latin typeface="Arial MT"/>
                <a:cs typeface="Arial MT"/>
              </a:rPr>
              <a:t>to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report to </a:t>
            </a:r>
            <a:r>
              <a:rPr sz="2000" b="1" spc="-5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higher</a:t>
            </a:r>
            <a:r>
              <a:rPr sz="2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medical</a:t>
            </a:r>
            <a:r>
              <a:rPr sz="2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personnel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201950" y="1780002"/>
            <a:ext cx="114300" cy="1898014"/>
            <a:chOff x="5201950" y="1780002"/>
            <a:chExt cx="114300" cy="1898014"/>
          </a:xfrm>
        </p:grpSpPr>
        <p:sp>
          <p:nvSpPr>
            <p:cNvPr id="10" name="object 10"/>
            <p:cNvSpPr/>
            <p:nvPr/>
          </p:nvSpPr>
          <p:spPr>
            <a:xfrm>
              <a:off x="5259100" y="3067082"/>
              <a:ext cx="0" cy="610870"/>
            </a:xfrm>
            <a:custGeom>
              <a:avLst/>
              <a:gdLst/>
              <a:ahLst/>
              <a:cxnLst/>
              <a:rect l="l" t="t" r="r" b="b"/>
              <a:pathLst>
                <a:path h="610870">
                  <a:moveTo>
                    <a:pt x="0" y="610750"/>
                  </a:moveTo>
                  <a:lnTo>
                    <a:pt x="1" y="0"/>
                  </a:lnTo>
                </a:path>
              </a:pathLst>
            </a:custGeom>
            <a:ln w="114300">
              <a:solidFill>
                <a:srgbClr val="D93C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59100" y="2638056"/>
              <a:ext cx="0" cy="306070"/>
            </a:xfrm>
            <a:custGeom>
              <a:avLst/>
              <a:gdLst/>
              <a:ahLst/>
              <a:cxnLst/>
              <a:rect l="l" t="t" r="r" b="b"/>
              <a:pathLst>
                <a:path h="306069">
                  <a:moveTo>
                    <a:pt x="0" y="306002"/>
                  </a:moveTo>
                  <a:lnTo>
                    <a:pt x="1" y="0"/>
                  </a:lnTo>
                </a:path>
              </a:pathLst>
            </a:custGeom>
            <a:ln w="114300">
              <a:solidFill>
                <a:srgbClr val="D93C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259100" y="2209028"/>
              <a:ext cx="0" cy="306070"/>
            </a:xfrm>
            <a:custGeom>
              <a:avLst/>
              <a:gdLst/>
              <a:ahLst/>
              <a:cxnLst/>
              <a:rect l="l" t="t" r="r" b="b"/>
              <a:pathLst>
                <a:path h="306069">
                  <a:moveTo>
                    <a:pt x="0" y="306002"/>
                  </a:moveTo>
                  <a:lnTo>
                    <a:pt x="1" y="0"/>
                  </a:lnTo>
                </a:path>
              </a:pathLst>
            </a:custGeom>
            <a:ln w="114300">
              <a:solidFill>
                <a:srgbClr val="D93C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59100" y="1780002"/>
              <a:ext cx="0" cy="306070"/>
            </a:xfrm>
            <a:custGeom>
              <a:avLst/>
              <a:gdLst/>
              <a:ahLst/>
              <a:cxnLst/>
              <a:rect l="l" t="t" r="r" b="b"/>
              <a:pathLst>
                <a:path h="306069">
                  <a:moveTo>
                    <a:pt x="0" y="306002"/>
                  </a:moveTo>
                  <a:lnTo>
                    <a:pt x="1" y="0"/>
                  </a:lnTo>
                </a:path>
              </a:pathLst>
            </a:custGeom>
            <a:ln w="114300">
              <a:solidFill>
                <a:srgbClr val="D93C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1615546" y="6567128"/>
            <a:ext cx="24511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dirty="0">
                <a:latin typeface="Arial MT"/>
                <a:cs typeface="Arial MT"/>
              </a:rPr>
              <a:t>9</a:t>
            </a:fld>
            <a:endParaRPr sz="1200">
              <a:latin typeface="Arial MT"/>
              <a:cs typeface="Arial MT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#TCCC-CLS-PPT-12</a:t>
            </a:r>
            <a:r>
              <a:rPr spc="-30" dirty="0"/>
              <a:t> </a:t>
            </a:r>
            <a:r>
              <a:rPr spc="-5" dirty="0"/>
              <a:t>30</a:t>
            </a:r>
            <a:r>
              <a:rPr spc="-30" dirty="0"/>
              <a:t> </a:t>
            </a:r>
            <a:r>
              <a:rPr dirty="0"/>
              <a:t>JUN</a:t>
            </a:r>
            <a:r>
              <a:rPr spc="-20" dirty="0"/>
              <a:t> </a:t>
            </a:r>
            <a:r>
              <a:rPr spc="-10" dirty="0"/>
              <a:t>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3275</TotalTime>
  <Words>626</Words>
  <Application>Microsoft Office PowerPoint</Application>
  <PresentationFormat>Widescreen</PresentationFormat>
  <Paragraphs>132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Arial MT</vt:lpstr>
      <vt:lpstr>Calibri</vt:lpstr>
      <vt:lpstr>Times New Roman</vt:lpstr>
      <vt:lpstr>Wingdings</vt:lpstr>
      <vt:lpstr>Office Theme</vt:lpstr>
      <vt:lpstr>PowerPoint Presentation</vt:lpstr>
      <vt:lpstr>TACTICAL COMBAT CASUALTY CARE (TCCC)  ROLE-BASED TRAINING SPECTRUM</vt:lpstr>
      <vt:lpstr>TERMINAL LEARNING OBJECTIVE</vt:lpstr>
      <vt:lpstr>Three PHASES of TCCC</vt:lpstr>
      <vt:lpstr>MARCH PAWS</vt:lpstr>
      <vt:lpstr>HEAD INJURIES</vt:lpstr>
      <vt:lpstr>HEAD INJURIES</vt:lpstr>
      <vt:lpstr>HEAD INJURIES</vt:lpstr>
      <vt:lpstr>HEAD INJURIES</vt:lpstr>
      <vt:lpstr>HEAD INJURIES</vt:lpstr>
      <vt:lpstr>HEAD INJURIES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School Laptop</dc:creator>
  <cp:lastModifiedBy>Adam Rafferty</cp:lastModifiedBy>
  <cp:revision>2</cp:revision>
  <dcterms:created xsi:type="dcterms:W3CDTF">2023-02-05T20:01:39Z</dcterms:created>
  <dcterms:modified xsi:type="dcterms:W3CDTF">2023-06-24T11:19:38Z</dcterms:modified>
</cp:coreProperties>
</file>